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handoutMasterIdLst>
    <p:handoutMasterId r:id="rId6"/>
  </p:handoutMasterIdLst>
  <p:sldIdLst>
    <p:sldId id="256" r:id="rId5"/>
  </p:sldIdLst>
  <p:sldSz cx="43891200" cy="21945600"/>
  <p:notesSz cx="9271000" cy="7010400"/>
  <p:embeddedFontLst>
    <p:embeddedFont>
      <p:font typeface="Century Gothic" panose="020B050202020202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Lst>
  <p:custDataLst>
    <p:tags r:id="rId15"/>
  </p:custDataLst>
  <p:defaultTextStyle>
    <a:defPPr>
      <a:defRPr lang="en-US"/>
    </a:defPPr>
    <a:lvl1pPr marL="0" algn="l" defTabSz="3526475" rtl="0" eaLnBrk="1" latinLnBrk="0" hangingPunct="1">
      <a:defRPr sz="6991" kern="1200">
        <a:solidFill>
          <a:schemeClr val="tx1"/>
        </a:solidFill>
        <a:latin typeface="+mn-lt"/>
        <a:ea typeface="+mn-ea"/>
        <a:cs typeface="+mn-cs"/>
      </a:defRPr>
    </a:lvl1pPr>
    <a:lvl2pPr marL="1763237" algn="l" defTabSz="3526475" rtl="0" eaLnBrk="1" latinLnBrk="0" hangingPunct="1">
      <a:defRPr sz="6991" kern="1200">
        <a:solidFill>
          <a:schemeClr val="tx1"/>
        </a:solidFill>
        <a:latin typeface="+mn-lt"/>
        <a:ea typeface="+mn-ea"/>
        <a:cs typeface="+mn-cs"/>
      </a:defRPr>
    </a:lvl2pPr>
    <a:lvl3pPr marL="3526475" algn="l" defTabSz="3526475" rtl="0" eaLnBrk="1" latinLnBrk="0" hangingPunct="1">
      <a:defRPr sz="6991" kern="1200">
        <a:solidFill>
          <a:schemeClr val="tx1"/>
        </a:solidFill>
        <a:latin typeface="+mn-lt"/>
        <a:ea typeface="+mn-ea"/>
        <a:cs typeface="+mn-cs"/>
      </a:defRPr>
    </a:lvl3pPr>
    <a:lvl4pPr marL="5289712" algn="l" defTabSz="3526475" rtl="0" eaLnBrk="1" latinLnBrk="0" hangingPunct="1">
      <a:defRPr sz="6991" kern="1200">
        <a:solidFill>
          <a:schemeClr val="tx1"/>
        </a:solidFill>
        <a:latin typeface="+mn-lt"/>
        <a:ea typeface="+mn-ea"/>
        <a:cs typeface="+mn-cs"/>
      </a:defRPr>
    </a:lvl4pPr>
    <a:lvl5pPr marL="7052949" algn="l" defTabSz="3526475" rtl="0" eaLnBrk="1" latinLnBrk="0" hangingPunct="1">
      <a:defRPr sz="6991" kern="1200">
        <a:solidFill>
          <a:schemeClr val="tx1"/>
        </a:solidFill>
        <a:latin typeface="+mn-lt"/>
        <a:ea typeface="+mn-ea"/>
        <a:cs typeface="+mn-cs"/>
      </a:defRPr>
    </a:lvl5pPr>
    <a:lvl6pPr marL="8816186" algn="l" defTabSz="3526475" rtl="0" eaLnBrk="1" latinLnBrk="0" hangingPunct="1">
      <a:defRPr sz="6991" kern="1200">
        <a:solidFill>
          <a:schemeClr val="tx1"/>
        </a:solidFill>
        <a:latin typeface="+mn-lt"/>
        <a:ea typeface="+mn-ea"/>
        <a:cs typeface="+mn-cs"/>
      </a:defRPr>
    </a:lvl6pPr>
    <a:lvl7pPr marL="10579424" algn="l" defTabSz="3526475" rtl="0" eaLnBrk="1" latinLnBrk="0" hangingPunct="1">
      <a:defRPr sz="6991" kern="1200">
        <a:solidFill>
          <a:schemeClr val="tx1"/>
        </a:solidFill>
        <a:latin typeface="+mn-lt"/>
        <a:ea typeface="+mn-ea"/>
        <a:cs typeface="+mn-cs"/>
      </a:defRPr>
    </a:lvl7pPr>
    <a:lvl8pPr marL="12342661" algn="l" defTabSz="3526475" rtl="0" eaLnBrk="1" latinLnBrk="0" hangingPunct="1">
      <a:defRPr sz="6991" kern="1200">
        <a:solidFill>
          <a:schemeClr val="tx1"/>
        </a:solidFill>
        <a:latin typeface="+mn-lt"/>
        <a:ea typeface="+mn-ea"/>
        <a:cs typeface="+mn-cs"/>
      </a:defRPr>
    </a:lvl8pPr>
    <a:lvl9pPr marL="14105899" algn="l" defTabSz="3526475" rtl="0" eaLnBrk="1" latinLnBrk="0" hangingPunct="1">
      <a:defRPr sz="699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3" userDrawn="1">
          <p15:clr>
            <a:srgbClr val="A4A3A4"/>
          </p15:clr>
        </p15:guide>
        <p15:guide id="2" pos="138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wick, Hana" initials="ZH" lastIdx="5" clrIdx="0">
    <p:extLst>
      <p:ext uri="{19B8F6BF-5375-455C-9EA6-DF929625EA0E}">
        <p15:presenceInfo xmlns:p15="http://schemas.microsoft.com/office/powerpoint/2012/main" userId="S-1-5-21-1013449540-720069183-311576647-293678" providerId="AD"/>
      </p:ext>
    </p:extLst>
  </p:cmAuthor>
  <p:cmAuthor id="2" name="Savitzky, Caroline" initials="SC" lastIdx="8" clrIdx="1">
    <p:extLst>
      <p:ext uri="{19B8F6BF-5375-455C-9EA6-DF929625EA0E}">
        <p15:presenceInfo xmlns:p15="http://schemas.microsoft.com/office/powerpoint/2012/main" userId="S-1-5-21-1013449540-720069183-311576647-214623" providerId="AD"/>
      </p:ext>
    </p:extLst>
  </p:cmAuthor>
  <p:cmAuthor id="3" name="Benda, Natalie C." initials="BNC" lastIdx="3" clrIdx="2">
    <p:extLst>
      <p:ext uri="{19B8F6BF-5375-455C-9EA6-DF929625EA0E}">
        <p15:presenceInfo xmlns:p15="http://schemas.microsoft.com/office/powerpoint/2012/main" userId="S-1-5-21-2268474175-859333071-1483869524-182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BE9"/>
    <a:srgbClr val="F0325F"/>
    <a:srgbClr val="003771"/>
    <a:srgbClr val="2C7798"/>
    <a:srgbClr val="5BA5C5"/>
    <a:srgbClr val="1C5064"/>
    <a:srgbClr val="A52521"/>
    <a:srgbClr val="CD2F2A"/>
    <a:srgbClr val="2D7798"/>
    <a:srgbClr val="AAC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D6EED-1A28-4E11-B215-6C002A6A148F}" v="6" dt="2024-09-18T13:23:36.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1836" y="720"/>
      </p:cViewPr>
      <p:guideLst>
        <p:guide orient="horz" pos="6913"/>
        <p:guide pos="1382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wick, Hana" userId="f8d38a03-8787-49f1-8d1b-5b844f7e1370" providerId="ADAL" clId="{4AAD6EED-1A28-4E11-B215-6C002A6A148F}"/>
    <pc:docChg chg="undo custSel modSld">
      <pc:chgData name="Zwick, Hana" userId="f8d38a03-8787-49f1-8d1b-5b844f7e1370" providerId="ADAL" clId="{4AAD6EED-1A28-4E11-B215-6C002A6A148F}" dt="2024-09-23T14:16:41.825" v="801" actId="1076"/>
      <pc:docMkLst>
        <pc:docMk/>
      </pc:docMkLst>
      <pc:sldChg chg="addSp delSp modSp mod">
        <pc:chgData name="Zwick, Hana" userId="f8d38a03-8787-49f1-8d1b-5b844f7e1370" providerId="ADAL" clId="{4AAD6EED-1A28-4E11-B215-6C002A6A148F}" dt="2024-09-23T14:16:41.825" v="801" actId="1076"/>
        <pc:sldMkLst>
          <pc:docMk/>
          <pc:sldMk cId="1270404738" sldId="256"/>
        </pc:sldMkLst>
        <pc:spChg chg="mod">
          <ac:chgData name="Zwick, Hana" userId="f8d38a03-8787-49f1-8d1b-5b844f7e1370" providerId="ADAL" clId="{4AAD6EED-1A28-4E11-B215-6C002A6A148F}" dt="2024-08-26T16:43:59.622" v="738" actId="1076"/>
          <ac:spMkLst>
            <pc:docMk/>
            <pc:sldMk cId="1270404738" sldId="256"/>
            <ac:spMk id="4" creationId="{00000000-0000-0000-0000-000000000000}"/>
          </ac:spMkLst>
        </pc:spChg>
        <pc:spChg chg="mod">
          <ac:chgData name="Zwick, Hana" userId="f8d38a03-8787-49f1-8d1b-5b844f7e1370" providerId="ADAL" clId="{4AAD6EED-1A28-4E11-B215-6C002A6A148F}" dt="2024-09-23T14:16:41.825" v="801" actId="1076"/>
          <ac:spMkLst>
            <pc:docMk/>
            <pc:sldMk cId="1270404738" sldId="256"/>
            <ac:spMk id="5" creationId="{00000000-0000-0000-0000-000000000000}"/>
          </ac:spMkLst>
        </pc:spChg>
        <pc:spChg chg="add">
          <ac:chgData name="Zwick, Hana" userId="f8d38a03-8787-49f1-8d1b-5b844f7e1370" providerId="ADAL" clId="{4AAD6EED-1A28-4E11-B215-6C002A6A148F}" dt="2024-08-14T19:14:23.939" v="14"/>
          <ac:spMkLst>
            <pc:docMk/>
            <pc:sldMk cId="1270404738" sldId="256"/>
            <ac:spMk id="13" creationId="{AE887BEB-96B0-8118-7499-730B95633F6C}"/>
          </ac:spMkLst>
        </pc:spChg>
        <pc:spChg chg="add mod">
          <ac:chgData name="Zwick, Hana" userId="f8d38a03-8787-49f1-8d1b-5b844f7e1370" providerId="ADAL" clId="{4AAD6EED-1A28-4E11-B215-6C002A6A148F}" dt="2024-08-20T20:40:13.354" v="417"/>
          <ac:spMkLst>
            <pc:docMk/>
            <pc:sldMk cId="1270404738" sldId="256"/>
            <ac:spMk id="15" creationId="{75038852-5EC6-C13E-3B6B-BBBC87A894DB}"/>
          </ac:spMkLst>
        </pc:spChg>
        <pc:spChg chg="mod">
          <ac:chgData name="Zwick, Hana" userId="f8d38a03-8787-49f1-8d1b-5b844f7e1370" providerId="ADAL" clId="{4AAD6EED-1A28-4E11-B215-6C002A6A148F}" dt="2024-08-26T14:06:00.041" v="575" actId="20577"/>
          <ac:spMkLst>
            <pc:docMk/>
            <pc:sldMk cId="1270404738" sldId="256"/>
            <ac:spMk id="17" creationId="{00000000-0000-0000-0000-000000000000}"/>
          </ac:spMkLst>
        </pc:spChg>
        <pc:spChg chg="ord">
          <ac:chgData name="Zwick, Hana" userId="f8d38a03-8787-49f1-8d1b-5b844f7e1370" providerId="ADAL" clId="{4AAD6EED-1A28-4E11-B215-6C002A6A148F}" dt="2024-08-14T20:18:25.557" v="81" actId="166"/>
          <ac:spMkLst>
            <pc:docMk/>
            <pc:sldMk cId="1270404738" sldId="256"/>
            <ac:spMk id="23" creationId="{00000000-0000-0000-0000-000000000000}"/>
          </ac:spMkLst>
        </pc:spChg>
        <pc:spChg chg="mod">
          <ac:chgData name="Zwick, Hana" userId="f8d38a03-8787-49f1-8d1b-5b844f7e1370" providerId="ADAL" clId="{4AAD6EED-1A28-4E11-B215-6C002A6A148F}" dt="2024-09-23T14:16:22.838" v="798" actId="2710"/>
          <ac:spMkLst>
            <pc:docMk/>
            <pc:sldMk cId="1270404738" sldId="256"/>
            <ac:spMk id="25" creationId="{2CF2C83C-08B8-46D1-AEAA-7C0550B92975}"/>
          </ac:spMkLst>
        </pc:spChg>
        <pc:spChg chg="mod">
          <ac:chgData name="Zwick, Hana" userId="f8d38a03-8787-49f1-8d1b-5b844f7e1370" providerId="ADAL" clId="{4AAD6EED-1A28-4E11-B215-6C002A6A148F}" dt="2024-08-20T20:34:14.590" v="273" actId="1076"/>
          <ac:spMkLst>
            <pc:docMk/>
            <pc:sldMk cId="1270404738" sldId="256"/>
            <ac:spMk id="31" creationId="{75E4ADE2-1C83-47FC-978F-7E0CAA0FDC54}"/>
          </ac:spMkLst>
        </pc:spChg>
        <pc:spChg chg="mod">
          <ac:chgData name="Zwick, Hana" userId="f8d38a03-8787-49f1-8d1b-5b844f7e1370" providerId="ADAL" clId="{4AAD6EED-1A28-4E11-B215-6C002A6A148F}" dt="2024-08-26T14:41:57.173" v="709" actId="1076"/>
          <ac:spMkLst>
            <pc:docMk/>
            <pc:sldMk cId="1270404738" sldId="256"/>
            <ac:spMk id="32" creationId="{032AC3E4-1804-415D-AFAC-CDB0EC7629F1}"/>
          </ac:spMkLst>
        </pc:spChg>
        <pc:spChg chg="mod">
          <ac:chgData name="Zwick, Hana" userId="f8d38a03-8787-49f1-8d1b-5b844f7e1370" providerId="ADAL" clId="{4AAD6EED-1A28-4E11-B215-6C002A6A148F}" dt="2024-08-26T14:29:52.502" v="684" actId="6549"/>
          <ac:spMkLst>
            <pc:docMk/>
            <pc:sldMk cId="1270404738" sldId="256"/>
            <ac:spMk id="41" creationId="{D6F40EB5-8D73-41C9-8CC9-4FFF7382622E}"/>
          </ac:spMkLst>
        </pc:spChg>
        <pc:spChg chg="mod">
          <ac:chgData name="Zwick, Hana" userId="f8d38a03-8787-49f1-8d1b-5b844f7e1370" providerId="ADAL" clId="{4AAD6EED-1A28-4E11-B215-6C002A6A148F}" dt="2024-09-23T13:53:29.966" v="787" actId="20577"/>
          <ac:spMkLst>
            <pc:docMk/>
            <pc:sldMk cId="1270404738" sldId="256"/>
            <ac:spMk id="55" creationId="{D6F40EB5-8D73-41C9-8CC9-4FFF7382622E}"/>
          </ac:spMkLst>
        </pc:spChg>
        <pc:spChg chg="mod">
          <ac:chgData name="Zwick, Hana" userId="f8d38a03-8787-49f1-8d1b-5b844f7e1370" providerId="ADAL" clId="{4AAD6EED-1A28-4E11-B215-6C002A6A148F}" dt="2024-08-20T21:19:02.796" v="492" actId="962"/>
          <ac:spMkLst>
            <pc:docMk/>
            <pc:sldMk cId="1270404738" sldId="256"/>
            <ac:spMk id="74" creationId="{00000000-0000-0000-0000-000000000000}"/>
          </ac:spMkLst>
        </pc:spChg>
        <pc:spChg chg="mod">
          <ac:chgData name="Zwick, Hana" userId="f8d38a03-8787-49f1-8d1b-5b844f7e1370" providerId="ADAL" clId="{4AAD6EED-1A28-4E11-B215-6C002A6A148F}" dt="2024-08-01T18:00:41.086" v="12" actId="20577"/>
          <ac:spMkLst>
            <pc:docMk/>
            <pc:sldMk cId="1270404738" sldId="256"/>
            <ac:spMk id="85" creationId="{00000000-0000-0000-0000-000000000000}"/>
          </ac:spMkLst>
        </pc:spChg>
        <pc:graphicFrameChg chg="add mod">
          <ac:chgData name="Zwick, Hana" userId="f8d38a03-8787-49f1-8d1b-5b844f7e1370" providerId="ADAL" clId="{4AAD6EED-1A28-4E11-B215-6C002A6A148F}" dt="2024-08-20T20:40:12.039" v="416"/>
          <ac:graphicFrameMkLst>
            <pc:docMk/>
            <pc:sldMk cId="1270404738" sldId="256"/>
            <ac:graphicFrameMk id="8" creationId="{13FF02D7-1524-4677-E105-3311569FCB97}"/>
          </ac:graphicFrameMkLst>
        </pc:graphicFrameChg>
        <pc:graphicFrameChg chg="add mod">
          <ac:chgData name="Zwick, Hana" userId="f8d38a03-8787-49f1-8d1b-5b844f7e1370" providerId="ADAL" clId="{4AAD6EED-1A28-4E11-B215-6C002A6A148F}" dt="2024-08-20T20:40:12.039" v="416"/>
          <ac:graphicFrameMkLst>
            <pc:docMk/>
            <pc:sldMk cId="1270404738" sldId="256"/>
            <ac:graphicFrameMk id="13" creationId="{6033144E-4A05-B273-3FAA-C29D74EEF7EB}"/>
          </ac:graphicFrameMkLst>
        </pc:graphicFrameChg>
        <pc:picChg chg="mod">
          <ac:chgData name="Zwick, Hana" userId="f8d38a03-8787-49f1-8d1b-5b844f7e1370" providerId="ADAL" clId="{4AAD6EED-1A28-4E11-B215-6C002A6A148F}" dt="2024-09-23T13:52:54.893" v="773" actId="1076"/>
          <ac:picMkLst>
            <pc:docMk/>
            <pc:sldMk cId="1270404738" sldId="256"/>
            <ac:picMk id="2" creationId="{00000000-0000-0000-0000-000000000000}"/>
          </ac:picMkLst>
        </pc:picChg>
        <pc:picChg chg="del">
          <ac:chgData name="Zwick, Hana" userId="f8d38a03-8787-49f1-8d1b-5b844f7e1370" providerId="ADAL" clId="{4AAD6EED-1A28-4E11-B215-6C002A6A148F}" dt="2024-08-14T19:16:01.993" v="23" actId="478"/>
          <ac:picMkLst>
            <pc:docMk/>
            <pc:sldMk cId="1270404738" sldId="256"/>
            <ac:picMk id="8" creationId="{00000000-0000-0000-0000-000000000000}"/>
          </ac:picMkLst>
        </pc:picChg>
        <pc:picChg chg="mod">
          <ac:chgData name="Zwick, Hana" userId="f8d38a03-8787-49f1-8d1b-5b844f7e1370" providerId="ADAL" clId="{4AAD6EED-1A28-4E11-B215-6C002A6A148F}" dt="2024-09-23T13:52:58.324" v="774" actId="1076"/>
          <ac:picMkLst>
            <pc:docMk/>
            <pc:sldMk cId="1270404738" sldId="256"/>
            <ac:picMk id="9" creationId="{00000000-0000-0000-0000-000000000000}"/>
          </ac:picMkLst>
        </pc:picChg>
        <pc:picChg chg="del">
          <ac:chgData name="Zwick, Hana" userId="f8d38a03-8787-49f1-8d1b-5b844f7e1370" providerId="ADAL" clId="{4AAD6EED-1A28-4E11-B215-6C002A6A148F}" dt="2024-09-23T13:52:42.819" v="771" actId="478"/>
          <ac:picMkLst>
            <pc:docMk/>
            <pc:sldMk cId="1270404738" sldId="256"/>
            <ac:picMk id="11" creationId="{00000000-0000-0000-0000-000000000000}"/>
          </ac:picMkLst>
        </pc:picChg>
        <pc:picChg chg="del">
          <ac:chgData name="Zwick, Hana" userId="f8d38a03-8787-49f1-8d1b-5b844f7e1370" providerId="ADAL" clId="{4AAD6EED-1A28-4E11-B215-6C002A6A148F}" dt="2024-08-20T21:13:15.310" v="462" actId="478"/>
          <ac:picMkLst>
            <pc:docMk/>
            <pc:sldMk cId="1270404738" sldId="256"/>
            <ac:picMk id="12" creationId="{00000000-0000-0000-0000-000000000000}"/>
          </ac:picMkLst>
        </pc:picChg>
        <pc:picChg chg="add mod">
          <ac:chgData name="Zwick, Hana" userId="f8d38a03-8787-49f1-8d1b-5b844f7e1370" providerId="ADAL" clId="{4AAD6EED-1A28-4E11-B215-6C002A6A148F}" dt="2024-09-18T13:23:36.777" v="747" actId="1076"/>
          <ac:picMkLst>
            <pc:docMk/>
            <pc:sldMk cId="1270404738" sldId="256"/>
            <ac:picMk id="12" creationId="{AF8E4A7C-C925-4B50-1CA5-53C1916C80DB}"/>
          </ac:picMkLst>
        </pc:picChg>
        <pc:picChg chg="del">
          <ac:chgData name="Zwick, Hana" userId="f8d38a03-8787-49f1-8d1b-5b844f7e1370" providerId="ADAL" clId="{4AAD6EED-1A28-4E11-B215-6C002A6A148F}" dt="2024-08-20T20:40:11.501" v="415" actId="478"/>
          <ac:picMkLst>
            <pc:docMk/>
            <pc:sldMk cId="1270404738" sldId="256"/>
            <ac:picMk id="14" creationId="{00000000-0000-0000-0000-000000000000}"/>
          </ac:picMkLst>
        </pc:picChg>
        <pc:picChg chg="add del mod">
          <ac:chgData name="Zwick, Hana" userId="f8d38a03-8787-49f1-8d1b-5b844f7e1370" providerId="ADAL" clId="{4AAD6EED-1A28-4E11-B215-6C002A6A148F}" dt="2024-08-14T20:15:59.748" v="65" actId="478"/>
          <ac:picMkLst>
            <pc:docMk/>
            <pc:sldMk cId="1270404738" sldId="256"/>
            <ac:picMk id="18" creationId="{66B8774E-3641-3610-FAD4-10EEDDF80590}"/>
          </ac:picMkLst>
        </pc:picChg>
        <pc:picChg chg="add del mod">
          <ac:chgData name="Zwick, Hana" userId="f8d38a03-8787-49f1-8d1b-5b844f7e1370" providerId="ADAL" clId="{4AAD6EED-1A28-4E11-B215-6C002A6A148F}" dt="2024-08-26T14:18:26.580" v="593" actId="478"/>
          <ac:picMkLst>
            <pc:docMk/>
            <pc:sldMk cId="1270404738" sldId="256"/>
            <ac:picMk id="20" creationId="{823CC1A3-1326-2C77-42F6-BB89C09CFC57}"/>
          </ac:picMkLst>
        </pc:picChg>
        <pc:picChg chg="add mod">
          <ac:chgData name="Zwick, Hana" userId="f8d38a03-8787-49f1-8d1b-5b844f7e1370" providerId="ADAL" clId="{4AAD6EED-1A28-4E11-B215-6C002A6A148F}" dt="2024-08-26T15:56:07.143" v="711" actId="1076"/>
          <ac:picMkLst>
            <pc:docMk/>
            <pc:sldMk cId="1270404738" sldId="256"/>
            <ac:picMk id="21" creationId="{EB73A7B2-F40D-19BE-2469-FC817B1A7B2E}"/>
          </ac:picMkLst>
        </pc:picChg>
        <pc:picChg chg="del">
          <ac:chgData name="Zwick, Hana" userId="f8d38a03-8787-49f1-8d1b-5b844f7e1370" providerId="ADAL" clId="{4AAD6EED-1A28-4E11-B215-6C002A6A148F}" dt="2024-08-14T19:14:22.723" v="13" actId="478"/>
          <ac:picMkLst>
            <pc:docMk/>
            <pc:sldMk cId="1270404738" sldId="256"/>
            <ac:picMk id="22" creationId="{00000000-0000-0000-0000-000000000000}"/>
          </ac:picMkLst>
        </pc:picChg>
        <pc:picChg chg="add del mod">
          <ac:chgData name="Zwick, Hana" userId="f8d38a03-8787-49f1-8d1b-5b844f7e1370" providerId="ADAL" clId="{4AAD6EED-1A28-4E11-B215-6C002A6A148F}" dt="2024-08-20T21:14:35.333" v="469" actId="478"/>
          <ac:picMkLst>
            <pc:docMk/>
            <pc:sldMk cId="1270404738" sldId="256"/>
            <ac:picMk id="27" creationId="{698702CC-BEFE-FC0D-5BD8-C6D1EADF9682}"/>
          </ac:picMkLst>
        </pc:picChg>
        <pc:picChg chg="add del mod">
          <ac:chgData name="Zwick, Hana" userId="f8d38a03-8787-49f1-8d1b-5b844f7e1370" providerId="ADAL" clId="{4AAD6EED-1A28-4E11-B215-6C002A6A148F}" dt="2024-08-14T20:17:57.473" v="74" actId="478"/>
          <ac:picMkLst>
            <pc:docMk/>
            <pc:sldMk cId="1270404738" sldId="256"/>
            <ac:picMk id="30" creationId="{0491ED7D-4ADD-9875-2EFC-0F8525CE370E}"/>
          </ac:picMkLst>
        </pc:picChg>
        <pc:picChg chg="add del mod">
          <ac:chgData name="Zwick, Hana" userId="f8d38a03-8787-49f1-8d1b-5b844f7e1370" providerId="ADAL" clId="{4AAD6EED-1A28-4E11-B215-6C002A6A148F}" dt="2024-08-20T21:15:51.268" v="476" actId="478"/>
          <ac:picMkLst>
            <pc:docMk/>
            <pc:sldMk cId="1270404738" sldId="256"/>
            <ac:picMk id="33" creationId="{412B150A-4729-5CD6-1000-05F66667441A}"/>
          </ac:picMkLst>
        </pc:picChg>
        <pc:picChg chg="add del mod">
          <ac:chgData name="Zwick, Hana" userId="f8d38a03-8787-49f1-8d1b-5b844f7e1370" providerId="ADAL" clId="{4AAD6EED-1A28-4E11-B215-6C002A6A148F}" dt="2024-08-26T16:35:23.087" v="722" actId="478"/>
          <ac:picMkLst>
            <pc:docMk/>
            <pc:sldMk cId="1270404738" sldId="256"/>
            <ac:picMk id="34" creationId="{D4681E98-2E78-1C20-E4B5-220FD1AA6154}"/>
          </ac:picMkLst>
        </pc:picChg>
        <pc:picChg chg="add del mod">
          <ac:chgData name="Zwick, Hana" userId="f8d38a03-8787-49f1-8d1b-5b844f7e1370" providerId="ADAL" clId="{4AAD6EED-1A28-4E11-B215-6C002A6A148F}" dt="2024-08-20T21:17:33.065" v="483" actId="478"/>
          <ac:picMkLst>
            <pc:docMk/>
            <pc:sldMk cId="1270404738" sldId="256"/>
            <ac:picMk id="36" creationId="{AA128EA1-F729-E83F-96BB-BC1153575E54}"/>
          </ac:picMkLst>
        </pc:picChg>
        <pc:picChg chg="add del mod">
          <ac:chgData name="Zwick, Hana" userId="f8d38a03-8787-49f1-8d1b-5b844f7e1370" providerId="ADAL" clId="{4AAD6EED-1A28-4E11-B215-6C002A6A148F}" dt="2024-08-20T21:18:54.944" v="489" actId="478"/>
          <ac:picMkLst>
            <pc:docMk/>
            <pc:sldMk cId="1270404738" sldId="256"/>
            <ac:picMk id="42" creationId="{EF67FFF4-1196-C2CF-1725-42AF22CDFCA6}"/>
          </ac:picMkLst>
        </pc:picChg>
        <pc:picChg chg="add mod">
          <ac:chgData name="Zwick, Hana" userId="f8d38a03-8787-49f1-8d1b-5b844f7e1370" providerId="ADAL" clId="{4AAD6EED-1A28-4E11-B215-6C002A6A148F}" dt="2024-08-26T14:41:59.436" v="710" actId="1076"/>
          <ac:picMkLst>
            <pc:docMk/>
            <pc:sldMk cId="1270404738" sldId="256"/>
            <ac:picMk id="45" creationId="{497B54A7-7E7D-825D-DDFB-A0EAD5F0F0F7}"/>
          </ac:picMkLst>
        </pc:picChg>
        <pc:picChg chg="add del mod">
          <ac:chgData name="Zwick, Hana" userId="f8d38a03-8787-49f1-8d1b-5b844f7e1370" providerId="ADAL" clId="{4AAD6EED-1A28-4E11-B215-6C002A6A148F}" dt="2024-08-26T14:17:59.347" v="584" actId="478"/>
          <ac:picMkLst>
            <pc:docMk/>
            <pc:sldMk cId="1270404738" sldId="256"/>
            <ac:picMk id="47" creationId="{8D871D7C-45D3-67D7-8FD4-6642DF020175}"/>
          </ac:picMkLst>
        </pc:picChg>
        <pc:picChg chg="add mod">
          <ac:chgData name="Zwick, Hana" userId="f8d38a03-8787-49f1-8d1b-5b844f7e1370" providerId="ADAL" clId="{4AAD6EED-1A28-4E11-B215-6C002A6A148F}" dt="2024-08-26T14:41:50.697" v="708" actId="1076"/>
          <ac:picMkLst>
            <pc:docMk/>
            <pc:sldMk cId="1270404738" sldId="256"/>
            <ac:picMk id="49" creationId="{7980CEC7-1BD5-2658-AB55-9649CAD4BA3C}"/>
          </ac:picMkLst>
        </pc:picChg>
        <pc:picChg chg="add mod">
          <ac:chgData name="Zwick, Hana" userId="f8d38a03-8787-49f1-8d1b-5b844f7e1370" providerId="ADAL" clId="{4AAD6EED-1A28-4E11-B215-6C002A6A148F}" dt="2024-08-26T14:41:50.697" v="708" actId="1076"/>
          <ac:picMkLst>
            <pc:docMk/>
            <pc:sldMk cId="1270404738" sldId="256"/>
            <ac:picMk id="52" creationId="{BB63BD5A-9CF7-18CD-3905-9C0B2DA46026}"/>
          </ac:picMkLst>
        </pc:picChg>
        <pc:picChg chg="add del mod">
          <ac:chgData name="Zwick, Hana" userId="f8d38a03-8787-49f1-8d1b-5b844f7e1370" providerId="ADAL" clId="{4AAD6EED-1A28-4E11-B215-6C002A6A148F}" dt="2024-08-26T14:39:29.215" v="691" actId="478"/>
          <ac:picMkLst>
            <pc:docMk/>
            <pc:sldMk cId="1270404738" sldId="256"/>
            <ac:picMk id="54" creationId="{46A9DA78-E505-B7BE-BFF5-3140D62666A5}"/>
          </ac:picMkLst>
        </pc:picChg>
        <pc:picChg chg="add del mod">
          <ac:chgData name="Zwick, Hana" userId="f8d38a03-8787-49f1-8d1b-5b844f7e1370" providerId="ADAL" clId="{4AAD6EED-1A28-4E11-B215-6C002A6A148F}" dt="2024-08-26T14:40:30.296" v="697" actId="478"/>
          <ac:picMkLst>
            <pc:docMk/>
            <pc:sldMk cId="1270404738" sldId="256"/>
            <ac:picMk id="57" creationId="{F50D93F2-C553-8EC5-1A2B-27985101BD7F}"/>
          </ac:picMkLst>
        </pc:picChg>
        <pc:picChg chg="add del mod">
          <ac:chgData name="Zwick, Hana" userId="f8d38a03-8787-49f1-8d1b-5b844f7e1370" providerId="ADAL" clId="{4AAD6EED-1A28-4E11-B215-6C002A6A148F}" dt="2024-08-26T16:24:45.031" v="719" actId="478"/>
          <ac:picMkLst>
            <pc:docMk/>
            <pc:sldMk cId="1270404738" sldId="256"/>
            <ac:picMk id="59" creationId="{BA93A602-9ACC-2D87-2DF4-521C7DCFCC13}"/>
          </ac:picMkLst>
        </pc:picChg>
        <pc:picChg chg="add del">
          <ac:chgData name="Zwick, Hana" userId="f8d38a03-8787-49f1-8d1b-5b844f7e1370" providerId="ADAL" clId="{4AAD6EED-1A28-4E11-B215-6C002A6A148F}" dt="2024-08-26T16:23:58.327" v="715" actId="478"/>
          <ac:picMkLst>
            <pc:docMk/>
            <pc:sldMk cId="1270404738" sldId="256"/>
            <ac:picMk id="60" creationId="{BC529F1B-6248-8B30-0A80-EBF98801AFCA}"/>
          </ac:picMkLst>
        </pc:picChg>
        <pc:picChg chg="add del mod">
          <ac:chgData name="Zwick, Hana" userId="f8d38a03-8787-49f1-8d1b-5b844f7e1370" providerId="ADAL" clId="{4AAD6EED-1A28-4E11-B215-6C002A6A148F}" dt="2024-08-26T16:43:33.634" v="736" actId="478"/>
          <ac:picMkLst>
            <pc:docMk/>
            <pc:sldMk cId="1270404738" sldId="256"/>
            <ac:picMk id="62" creationId="{6127C564-89DC-D229-06D9-1C17A93CFDF0}"/>
          </ac:picMkLst>
        </pc:picChg>
        <pc:picChg chg="add mod">
          <ac:chgData name="Zwick, Hana" userId="f8d38a03-8787-49f1-8d1b-5b844f7e1370" providerId="ADAL" clId="{4AAD6EED-1A28-4E11-B215-6C002A6A148F}" dt="2024-08-26T16:35:34.755" v="728" actId="1076"/>
          <ac:picMkLst>
            <pc:docMk/>
            <pc:sldMk cId="1270404738" sldId="256"/>
            <ac:picMk id="64" creationId="{9C4C2CE2-7180-3017-F5E2-6D41ADC5E1E8}"/>
          </ac:picMkLst>
        </pc:picChg>
        <pc:picChg chg="add del mod">
          <ac:chgData name="Zwick, Hana" userId="f8d38a03-8787-49f1-8d1b-5b844f7e1370" providerId="ADAL" clId="{4AAD6EED-1A28-4E11-B215-6C002A6A148F}" dt="2024-08-26T16:42:43.035" v="731" actId="478"/>
          <ac:picMkLst>
            <pc:docMk/>
            <pc:sldMk cId="1270404738" sldId="256"/>
            <ac:picMk id="65" creationId="{0D5D4797-4AFA-1BF3-44B1-F30FB1BE921A}"/>
          </ac:picMkLst>
        </pc:picChg>
        <pc:picChg chg="add del mod">
          <ac:chgData name="Zwick, Hana" userId="f8d38a03-8787-49f1-8d1b-5b844f7e1370" providerId="ADAL" clId="{4AAD6EED-1A28-4E11-B215-6C002A6A148F}" dt="2024-09-18T13:23:21.240" v="742" actId="478"/>
          <ac:picMkLst>
            <pc:docMk/>
            <pc:sldMk cId="1270404738" sldId="256"/>
            <ac:picMk id="67" creationId="{F97ABE97-E2F9-2490-2368-A8E31C70E34D}"/>
          </ac:picMkLst>
        </pc:picChg>
      </pc:sldChg>
    </pc:docChg>
  </pc:docChgLst>
  <pc:docChgLst>
    <pc:chgData name="Linas, Benjamin" userId="S::benjamin.linas@bmc.org::dac8fdd8-a510-4219-9000-874365ff13d0" providerId="AD" clId="Web-{2E280A63-3F7A-5AD0-542A-C1E38EAEEC09}"/>
    <pc:docChg chg="modSld">
      <pc:chgData name="Linas, Benjamin" userId="S::benjamin.linas@bmc.org::dac8fdd8-a510-4219-9000-874365ff13d0" providerId="AD" clId="Web-{2E280A63-3F7A-5AD0-542A-C1E38EAEEC09}" dt="2024-08-27T13:17:18.420" v="2" actId="20577"/>
      <pc:docMkLst>
        <pc:docMk/>
      </pc:docMkLst>
      <pc:sldChg chg="modSp">
        <pc:chgData name="Linas, Benjamin" userId="S::benjamin.linas@bmc.org::dac8fdd8-a510-4219-9000-874365ff13d0" providerId="AD" clId="Web-{2E280A63-3F7A-5AD0-542A-C1E38EAEEC09}" dt="2024-08-27T13:17:18.420" v="2" actId="20577"/>
        <pc:sldMkLst>
          <pc:docMk/>
          <pc:sldMk cId="1270404738" sldId="256"/>
        </pc:sldMkLst>
        <pc:spChg chg="mod">
          <ac:chgData name="Linas, Benjamin" userId="S::benjamin.linas@bmc.org::dac8fdd8-a510-4219-9000-874365ff13d0" providerId="AD" clId="Web-{2E280A63-3F7A-5AD0-542A-C1E38EAEEC09}" dt="2024-08-27T13:17:18.420" v="2" actId="20577"/>
          <ac:spMkLst>
            <pc:docMk/>
            <pc:sldMk cId="1270404738" sldId="256"/>
            <ac:spMk id="85" creationId="{00000000-0000-0000-0000-000000000000}"/>
          </ac:spMkLst>
        </pc:spChg>
      </pc:sldChg>
    </pc:docChg>
  </pc:docChgLst>
  <pc:docChgLst>
    <pc:chgData name="Savitzky, Caroline" userId="S::caroline.savitzky@bmc.org::bd50e997-b6e7-4a85-b59d-e1c2d6955eec" providerId="AD" clId="Web-{1D032675-E1A5-2760-E50F-D71A8DAEEE7D}"/>
    <pc:docChg chg="modSld">
      <pc:chgData name="Savitzky, Caroline" userId="S::caroline.savitzky@bmc.org::bd50e997-b6e7-4a85-b59d-e1c2d6955eec" providerId="AD" clId="Web-{1D032675-E1A5-2760-E50F-D71A8DAEEE7D}" dt="2024-09-04T16:44:40.299" v="0" actId="20577"/>
      <pc:docMkLst>
        <pc:docMk/>
      </pc:docMkLst>
      <pc:sldChg chg="modSp">
        <pc:chgData name="Savitzky, Caroline" userId="S::caroline.savitzky@bmc.org::bd50e997-b6e7-4a85-b59d-e1c2d6955eec" providerId="AD" clId="Web-{1D032675-E1A5-2760-E50F-D71A8DAEEE7D}" dt="2024-09-04T16:44:40.299" v="0" actId="20577"/>
        <pc:sldMkLst>
          <pc:docMk/>
          <pc:sldMk cId="1270404738" sldId="256"/>
        </pc:sldMkLst>
        <pc:spChg chg="mod">
          <ac:chgData name="Savitzky, Caroline" userId="S::caroline.savitzky@bmc.org::bd50e997-b6e7-4a85-b59d-e1c2d6955eec" providerId="AD" clId="Web-{1D032675-E1A5-2760-E50F-D71A8DAEEE7D}" dt="2024-09-04T16:44:40.299" v="0" actId="20577"/>
          <ac:spMkLst>
            <pc:docMk/>
            <pc:sldMk cId="1270404738" sldId="256"/>
            <ac:spMk id="1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9/20/2024</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2814323"/>
            <a:ext cx="35547305" cy="599186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9" y="2814323"/>
            <a:ext cx="105925615" cy="599186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5" y="14102082"/>
            <a:ext cx="37307523" cy="4358640"/>
          </a:xfrm>
        </p:spPr>
        <p:txBody>
          <a:bodyPr anchor="t"/>
          <a:lstStyle>
            <a:defPPr>
              <a:defRPr kern="1200" smtId="4294967295"/>
            </a:defPPr>
            <a:lvl1pPr algn="l">
              <a:defRPr sz="14569" b="1" cap="all"/>
            </a:lvl1pPr>
          </a:lstStyle>
          <a:p>
            <a:r>
              <a:rPr lang="en-US"/>
              <a:t>Click to edit Master title style</a:t>
            </a:r>
          </a:p>
        </p:txBody>
      </p:sp>
      <p:sp>
        <p:nvSpPr>
          <p:cNvPr id="3" name="Text Placeholder 2"/>
          <p:cNvSpPr>
            <a:spLocks noGrp="1"/>
          </p:cNvSpPr>
          <p:nvPr>
            <p:ph type="body" idx="1"/>
          </p:nvPr>
        </p:nvSpPr>
        <p:spPr>
          <a:xfrm>
            <a:off x="3467105" y="9301485"/>
            <a:ext cx="37307523" cy="4800598"/>
          </a:xfrm>
        </p:spPr>
        <p:txBody>
          <a:bodyPr anchor="b"/>
          <a:lstStyle>
            <a:defPPr>
              <a:defRPr kern="1200" smtId="4294967295"/>
            </a:defPPr>
            <a:lvl1pPr marL="0" indent="0">
              <a:buNone/>
              <a:defRPr sz="7360">
                <a:solidFill>
                  <a:schemeClr val="tx1">
                    <a:tint val="75000"/>
                  </a:schemeClr>
                </a:solidFill>
              </a:defRPr>
            </a:lvl1pPr>
            <a:lvl2pPr marL="1665134" indent="0">
              <a:buNone/>
              <a:defRPr sz="6601">
                <a:solidFill>
                  <a:schemeClr val="tx1">
                    <a:tint val="75000"/>
                  </a:schemeClr>
                </a:solidFill>
              </a:defRPr>
            </a:lvl2pPr>
            <a:lvl3pPr marL="3330268" indent="0">
              <a:buNone/>
              <a:defRPr sz="5843">
                <a:solidFill>
                  <a:schemeClr val="tx1">
                    <a:tint val="75000"/>
                  </a:schemeClr>
                </a:solidFill>
              </a:defRPr>
            </a:lvl3pPr>
            <a:lvl4pPr marL="4995403" indent="0">
              <a:buNone/>
              <a:defRPr sz="5084">
                <a:solidFill>
                  <a:schemeClr val="tx1">
                    <a:tint val="75000"/>
                  </a:schemeClr>
                </a:solidFill>
              </a:defRPr>
            </a:lvl4pPr>
            <a:lvl5pPr marL="6660538" indent="0">
              <a:buNone/>
              <a:defRPr sz="5084">
                <a:solidFill>
                  <a:schemeClr val="tx1">
                    <a:tint val="75000"/>
                  </a:schemeClr>
                </a:solidFill>
              </a:defRPr>
            </a:lvl5pPr>
            <a:lvl6pPr marL="8325672" indent="0">
              <a:buNone/>
              <a:defRPr sz="5084">
                <a:solidFill>
                  <a:schemeClr val="tx1">
                    <a:tint val="75000"/>
                  </a:schemeClr>
                </a:solidFill>
              </a:defRPr>
            </a:lvl6pPr>
            <a:lvl7pPr marL="9990806" indent="0">
              <a:buNone/>
              <a:defRPr sz="5084">
                <a:solidFill>
                  <a:schemeClr val="tx1">
                    <a:tint val="75000"/>
                  </a:schemeClr>
                </a:solidFill>
              </a:defRPr>
            </a:lvl7pPr>
            <a:lvl8pPr marL="11655940" indent="0">
              <a:buNone/>
              <a:defRPr sz="5084">
                <a:solidFill>
                  <a:schemeClr val="tx1">
                    <a:tint val="75000"/>
                  </a:schemeClr>
                </a:solidFill>
              </a:defRPr>
            </a:lvl8pPr>
            <a:lvl9pPr marL="13321075" indent="0">
              <a:buNone/>
              <a:defRPr sz="50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5" y="16388085"/>
            <a:ext cx="70736461" cy="46344842"/>
          </a:xfrm>
        </p:spPr>
        <p:txBody>
          <a:bodyPr/>
          <a:lstStyle>
            <a:defPPr>
              <a:defRPr kern="1200" smtId="4294967295"/>
            </a:defPPr>
            <a:lvl1pPr>
              <a:defRPr sz="10168"/>
            </a:lvl1pPr>
            <a:lvl2pPr>
              <a:defRPr sz="8726"/>
            </a:lvl2pPr>
            <a:lvl3pPr>
              <a:defRPr sz="7360"/>
            </a:lvl3pPr>
            <a:lvl4pPr>
              <a:defRPr sz="6601"/>
            </a:lvl4pPr>
            <a:lvl5pPr>
              <a:defRPr sz="6601"/>
            </a:lvl5pPr>
            <a:lvl6pPr>
              <a:defRPr sz="6601"/>
            </a:lvl6pPr>
            <a:lvl7pPr>
              <a:defRPr sz="6601"/>
            </a:lvl7pPr>
            <a:lvl8pPr>
              <a:defRPr sz="6601"/>
            </a:lvl8pPr>
            <a:lvl9pPr>
              <a:defRPr sz="6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4" y="16388085"/>
            <a:ext cx="70736461" cy="46344842"/>
          </a:xfrm>
        </p:spPr>
        <p:txBody>
          <a:bodyPr/>
          <a:lstStyle>
            <a:defPPr>
              <a:defRPr kern="1200" smtId="4294967295"/>
            </a:defPPr>
            <a:lvl1pPr>
              <a:defRPr sz="10168"/>
            </a:lvl1pPr>
            <a:lvl2pPr>
              <a:defRPr sz="8726"/>
            </a:lvl2pPr>
            <a:lvl3pPr>
              <a:defRPr sz="7360"/>
            </a:lvl3pPr>
            <a:lvl4pPr>
              <a:defRPr sz="6601"/>
            </a:lvl4pPr>
            <a:lvl5pPr>
              <a:defRPr sz="6601"/>
            </a:lvl5pPr>
            <a:lvl6pPr>
              <a:defRPr sz="6601"/>
            </a:lvl6pPr>
            <a:lvl7pPr>
              <a:defRPr sz="6601"/>
            </a:lvl7pPr>
            <a:lvl8pPr>
              <a:defRPr sz="6601"/>
            </a:lvl8pPr>
            <a:lvl9pPr>
              <a:defRPr sz="6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8842"/>
            <a:ext cx="39502077" cy="3657601"/>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4" y="4912365"/>
            <a:ext cx="19392902" cy="2047238"/>
          </a:xfrm>
        </p:spPr>
        <p:txBody>
          <a:bodyPr anchor="b"/>
          <a:lstStyle>
            <a:defPPr>
              <a:defRPr kern="1200" smtId="4294967295"/>
            </a:defPPr>
            <a:lvl1pPr marL="0" indent="0">
              <a:buNone/>
              <a:defRPr sz="8726" b="1"/>
            </a:lvl1pPr>
            <a:lvl2pPr marL="1665134" indent="0">
              <a:buNone/>
              <a:defRPr sz="7360" b="1"/>
            </a:lvl2pPr>
            <a:lvl3pPr marL="3330268" indent="0">
              <a:buNone/>
              <a:defRPr sz="6601" b="1"/>
            </a:lvl3pPr>
            <a:lvl4pPr marL="4995403" indent="0">
              <a:buNone/>
              <a:defRPr sz="5843" b="1"/>
            </a:lvl4pPr>
            <a:lvl5pPr marL="6660538" indent="0">
              <a:buNone/>
              <a:defRPr sz="5843" b="1"/>
            </a:lvl5pPr>
            <a:lvl6pPr marL="8325672" indent="0">
              <a:buNone/>
              <a:defRPr sz="5843" b="1"/>
            </a:lvl6pPr>
            <a:lvl7pPr marL="9990806" indent="0">
              <a:buNone/>
              <a:defRPr sz="5843" b="1"/>
            </a:lvl7pPr>
            <a:lvl8pPr marL="11655940" indent="0">
              <a:buNone/>
              <a:defRPr sz="5843" b="1"/>
            </a:lvl8pPr>
            <a:lvl9pPr marL="13321075" indent="0">
              <a:buNone/>
              <a:defRPr sz="5843" b="1"/>
            </a:lvl9pPr>
          </a:lstStyle>
          <a:p>
            <a:pPr lvl="0"/>
            <a:r>
              <a:rPr lang="en-US"/>
              <a:t>Click to edit Master text styles</a:t>
            </a:r>
          </a:p>
        </p:txBody>
      </p:sp>
      <p:sp>
        <p:nvSpPr>
          <p:cNvPr id="4" name="Content Placeholder 3"/>
          <p:cNvSpPr>
            <a:spLocks noGrp="1"/>
          </p:cNvSpPr>
          <p:nvPr>
            <p:ph sz="half" idx="2"/>
          </p:nvPr>
        </p:nvSpPr>
        <p:spPr>
          <a:xfrm>
            <a:off x="2194564" y="6959604"/>
            <a:ext cx="19392902" cy="12644122"/>
          </a:xfrm>
        </p:spPr>
        <p:txBody>
          <a:bodyPr/>
          <a:lstStyle>
            <a:defPPr>
              <a:defRPr kern="1200" smtId="4294967295"/>
            </a:defPPr>
            <a:lvl1pPr>
              <a:defRPr sz="8726"/>
            </a:lvl1pPr>
            <a:lvl2pPr>
              <a:defRPr sz="7360"/>
            </a:lvl2pPr>
            <a:lvl3pPr>
              <a:defRPr sz="6601"/>
            </a:lvl3pPr>
            <a:lvl4pPr>
              <a:defRPr sz="5843"/>
            </a:lvl4pPr>
            <a:lvl5pPr>
              <a:defRPr sz="5843"/>
            </a:lvl5pPr>
            <a:lvl6pPr>
              <a:defRPr sz="5843"/>
            </a:lvl6pPr>
            <a:lvl7pPr>
              <a:defRPr sz="5843"/>
            </a:lvl7pPr>
            <a:lvl8pPr>
              <a:defRPr sz="5843"/>
            </a:lvl8pPr>
            <a:lvl9pPr>
              <a:defRPr sz="5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4912365"/>
            <a:ext cx="19400519" cy="2047238"/>
          </a:xfrm>
        </p:spPr>
        <p:txBody>
          <a:bodyPr anchor="b"/>
          <a:lstStyle>
            <a:defPPr>
              <a:defRPr kern="1200" smtId="4294967295"/>
            </a:defPPr>
            <a:lvl1pPr marL="0" indent="0">
              <a:buNone/>
              <a:defRPr sz="8726" b="1"/>
            </a:lvl1pPr>
            <a:lvl2pPr marL="1665134" indent="0">
              <a:buNone/>
              <a:defRPr sz="7360" b="1"/>
            </a:lvl2pPr>
            <a:lvl3pPr marL="3330268" indent="0">
              <a:buNone/>
              <a:defRPr sz="6601" b="1"/>
            </a:lvl3pPr>
            <a:lvl4pPr marL="4995403" indent="0">
              <a:buNone/>
              <a:defRPr sz="5843" b="1"/>
            </a:lvl4pPr>
            <a:lvl5pPr marL="6660538" indent="0">
              <a:buNone/>
              <a:defRPr sz="5843" b="1"/>
            </a:lvl5pPr>
            <a:lvl6pPr marL="8325672" indent="0">
              <a:buNone/>
              <a:defRPr sz="5843" b="1"/>
            </a:lvl6pPr>
            <a:lvl7pPr marL="9990806" indent="0">
              <a:buNone/>
              <a:defRPr sz="5843" b="1"/>
            </a:lvl7pPr>
            <a:lvl8pPr marL="11655940" indent="0">
              <a:buNone/>
              <a:defRPr sz="5843" b="1"/>
            </a:lvl8pPr>
            <a:lvl9pPr marL="13321075" indent="0">
              <a:buNone/>
              <a:defRPr sz="5843" b="1"/>
            </a:lvl9pPr>
          </a:lstStyle>
          <a:p>
            <a:pPr lvl="0"/>
            <a:r>
              <a:rPr lang="en-US"/>
              <a:t>Click to edit Master text styles</a:t>
            </a:r>
          </a:p>
        </p:txBody>
      </p:sp>
      <p:sp>
        <p:nvSpPr>
          <p:cNvPr id="6" name="Content Placeholder 5"/>
          <p:cNvSpPr>
            <a:spLocks noGrp="1"/>
          </p:cNvSpPr>
          <p:nvPr>
            <p:ph sz="quarter" idx="4"/>
          </p:nvPr>
        </p:nvSpPr>
        <p:spPr>
          <a:xfrm>
            <a:off x="22296123" y="6959604"/>
            <a:ext cx="19400519" cy="12644122"/>
          </a:xfrm>
        </p:spPr>
        <p:txBody>
          <a:bodyPr/>
          <a:lstStyle>
            <a:defPPr>
              <a:defRPr kern="1200" smtId="4294967295"/>
            </a:defPPr>
            <a:lvl1pPr>
              <a:defRPr sz="8726"/>
            </a:lvl1pPr>
            <a:lvl2pPr>
              <a:defRPr sz="7360"/>
            </a:lvl2pPr>
            <a:lvl3pPr>
              <a:defRPr sz="6601"/>
            </a:lvl3pPr>
            <a:lvl4pPr>
              <a:defRPr sz="5843"/>
            </a:lvl4pPr>
            <a:lvl5pPr>
              <a:defRPr sz="5843"/>
            </a:lvl5pPr>
            <a:lvl6pPr>
              <a:defRPr sz="5843"/>
            </a:lvl6pPr>
            <a:lvl7pPr>
              <a:defRPr sz="5843"/>
            </a:lvl7pPr>
            <a:lvl8pPr>
              <a:defRPr sz="5843"/>
            </a:lvl8pPr>
            <a:lvl9pPr>
              <a:defRPr sz="5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873762"/>
            <a:ext cx="14439902" cy="3718560"/>
          </a:xfrm>
        </p:spPr>
        <p:txBody>
          <a:bodyPr anchor="b"/>
          <a:lstStyle>
            <a:defPPr>
              <a:defRPr kern="1200" smtId="4294967295"/>
            </a:defPPr>
            <a:lvl1pPr algn="l">
              <a:defRPr sz="7360" b="1"/>
            </a:lvl1pPr>
          </a:lstStyle>
          <a:p>
            <a:r>
              <a:rPr lang="en-US"/>
              <a:t>Click to edit Master title style</a:t>
            </a:r>
          </a:p>
        </p:txBody>
      </p:sp>
      <p:sp>
        <p:nvSpPr>
          <p:cNvPr id="3" name="Content Placeholder 2"/>
          <p:cNvSpPr>
            <a:spLocks noGrp="1"/>
          </p:cNvSpPr>
          <p:nvPr>
            <p:ph idx="1"/>
          </p:nvPr>
        </p:nvSpPr>
        <p:spPr>
          <a:xfrm>
            <a:off x="17160239" y="873764"/>
            <a:ext cx="24536400" cy="18729961"/>
          </a:xfrm>
        </p:spPr>
        <p:txBody>
          <a:bodyPr/>
          <a:lstStyle>
            <a:defPPr>
              <a:defRPr kern="1200" smtId="4294967295"/>
            </a:defPPr>
            <a:lvl1pPr>
              <a:defRPr sz="11685"/>
            </a:lvl1pPr>
            <a:lvl2pPr>
              <a:defRPr sz="10168"/>
            </a:lvl2pPr>
            <a:lvl3pPr>
              <a:defRPr sz="8726"/>
            </a:lvl3pPr>
            <a:lvl4pPr>
              <a:defRPr sz="7360"/>
            </a:lvl4pPr>
            <a:lvl5pPr>
              <a:defRPr sz="7360"/>
            </a:lvl5pPr>
            <a:lvl6pPr>
              <a:defRPr sz="7360"/>
            </a:lvl6pPr>
            <a:lvl7pPr>
              <a:defRPr sz="7360"/>
            </a:lvl7pPr>
            <a:lvl8pPr>
              <a:defRPr sz="7360"/>
            </a:lvl8pPr>
            <a:lvl9pPr>
              <a:defRPr sz="7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4592324"/>
            <a:ext cx="14439902" cy="15011402"/>
          </a:xfrm>
        </p:spPr>
        <p:txBody>
          <a:bodyPr/>
          <a:lstStyle>
            <a:defPPr>
              <a:defRPr kern="1200" smtId="4294967295"/>
            </a:defPPr>
            <a:lvl1pPr marL="0" indent="0">
              <a:buNone/>
              <a:defRPr sz="5084"/>
            </a:lvl1pPr>
            <a:lvl2pPr marL="1665134" indent="0">
              <a:buNone/>
              <a:defRPr sz="4325"/>
            </a:lvl2pPr>
            <a:lvl3pPr marL="3330268" indent="0">
              <a:buNone/>
              <a:defRPr sz="3642"/>
            </a:lvl3pPr>
            <a:lvl4pPr marL="4995403" indent="0">
              <a:buNone/>
              <a:defRPr sz="3263"/>
            </a:lvl4pPr>
            <a:lvl5pPr marL="6660538" indent="0">
              <a:buNone/>
              <a:defRPr sz="3263"/>
            </a:lvl5pPr>
            <a:lvl6pPr marL="8325672" indent="0">
              <a:buNone/>
              <a:defRPr sz="3263"/>
            </a:lvl6pPr>
            <a:lvl7pPr marL="9990806" indent="0">
              <a:buNone/>
              <a:defRPr sz="3263"/>
            </a:lvl7pPr>
            <a:lvl8pPr marL="11655940" indent="0">
              <a:buNone/>
              <a:defRPr sz="3263"/>
            </a:lvl8pPr>
            <a:lvl9pPr marL="13321075" indent="0">
              <a:buNone/>
              <a:defRPr sz="326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6" y="15361921"/>
            <a:ext cx="26334721" cy="1813562"/>
          </a:xfrm>
        </p:spPr>
        <p:txBody>
          <a:bodyPr anchor="b"/>
          <a:lstStyle>
            <a:defPPr>
              <a:defRPr kern="1200" smtId="4294967295"/>
            </a:defPPr>
            <a:lvl1pPr algn="l">
              <a:defRPr sz="7360" b="1"/>
            </a:lvl1pPr>
          </a:lstStyle>
          <a:p>
            <a:r>
              <a:rPr lang="en-US"/>
              <a:t>Click to edit Master title style</a:t>
            </a:r>
          </a:p>
        </p:txBody>
      </p:sp>
      <p:sp>
        <p:nvSpPr>
          <p:cNvPr id="3" name="Picture Placeholder 2"/>
          <p:cNvSpPr>
            <a:spLocks noGrp="1"/>
          </p:cNvSpPr>
          <p:nvPr>
            <p:ph type="pic" idx="1"/>
          </p:nvPr>
        </p:nvSpPr>
        <p:spPr>
          <a:xfrm>
            <a:off x="8602986" y="1960884"/>
            <a:ext cx="26334721" cy="13167359"/>
          </a:xfrm>
        </p:spPr>
        <p:txBody>
          <a:bodyPr/>
          <a:lstStyle>
            <a:defPPr>
              <a:defRPr kern="1200" smtId="4294967295"/>
            </a:defPPr>
            <a:lvl1pPr marL="0" indent="0">
              <a:buNone/>
              <a:defRPr sz="11685"/>
            </a:lvl1pPr>
            <a:lvl2pPr marL="1665134" indent="0">
              <a:buNone/>
              <a:defRPr sz="10168"/>
            </a:lvl2pPr>
            <a:lvl3pPr marL="3330268" indent="0">
              <a:buNone/>
              <a:defRPr sz="8726"/>
            </a:lvl3pPr>
            <a:lvl4pPr marL="4995403" indent="0">
              <a:buNone/>
              <a:defRPr sz="7360"/>
            </a:lvl4pPr>
            <a:lvl5pPr marL="6660538" indent="0">
              <a:buNone/>
              <a:defRPr sz="7360"/>
            </a:lvl5pPr>
            <a:lvl6pPr marL="8325672" indent="0">
              <a:buNone/>
              <a:defRPr sz="7360"/>
            </a:lvl6pPr>
            <a:lvl7pPr marL="9990806" indent="0">
              <a:buNone/>
              <a:defRPr sz="7360"/>
            </a:lvl7pPr>
            <a:lvl8pPr marL="11655940" indent="0">
              <a:buNone/>
              <a:defRPr sz="7360"/>
            </a:lvl8pPr>
            <a:lvl9pPr marL="13321075" indent="0">
              <a:buNone/>
              <a:defRPr sz="7360"/>
            </a:lvl9pPr>
          </a:lstStyle>
          <a:p>
            <a:endParaRPr lang="en-US"/>
          </a:p>
        </p:txBody>
      </p:sp>
      <p:sp>
        <p:nvSpPr>
          <p:cNvPr id="4" name="Text Placeholder 3"/>
          <p:cNvSpPr>
            <a:spLocks noGrp="1"/>
          </p:cNvSpPr>
          <p:nvPr>
            <p:ph type="body" sz="half" idx="2"/>
          </p:nvPr>
        </p:nvSpPr>
        <p:spPr>
          <a:xfrm>
            <a:off x="8602986" y="17175484"/>
            <a:ext cx="26334721" cy="2575558"/>
          </a:xfrm>
        </p:spPr>
        <p:txBody>
          <a:bodyPr/>
          <a:lstStyle>
            <a:defPPr>
              <a:defRPr kern="1200" smtId="4294967295"/>
            </a:defPPr>
            <a:lvl1pPr marL="0" indent="0">
              <a:buNone/>
              <a:defRPr sz="5084"/>
            </a:lvl1pPr>
            <a:lvl2pPr marL="1665134" indent="0">
              <a:buNone/>
              <a:defRPr sz="4325"/>
            </a:lvl2pPr>
            <a:lvl3pPr marL="3330268" indent="0">
              <a:buNone/>
              <a:defRPr sz="3642"/>
            </a:lvl3pPr>
            <a:lvl4pPr marL="4995403" indent="0">
              <a:buNone/>
              <a:defRPr sz="3263"/>
            </a:lvl4pPr>
            <a:lvl5pPr marL="6660538" indent="0">
              <a:buNone/>
              <a:defRPr sz="3263"/>
            </a:lvl5pPr>
            <a:lvl6pPr marL="8325672" indent="0">
              <a:buNone/>
              <a:defRPr sz="3263"/>
            </a:lvl6pPr>
            <a:lvl7pPr marL="9990806" indent="0">
              <a:buNone/>
              <a:defRPr sz="3263"/>
            </a:lvl7pPr>
            <a:lvl8pPr marL="11655940" indent="0">
              <a:buNone/>
              <a:defRPr sz="3263"/>
            </a:lvl8pPr>
            <a:lvl9pPr marL="13321075" indent="0">
              <a:buNone/>
              <a:defRPr sz="326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9/20/2024</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3" y="878842"/>
            <a:ext cx="39502077" cy="3657601"/>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3" y="5120645"/>
            <a:ext cx="39502077" cy="14483082"/>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1" y="20340323"/>
            <a:ext cx="10241281" cy="1168400"/>
          </a:xfrm>
          <a:prstGeom prst="rect">
            <a:avLst/>
          </a:prstGeom>
        </p:spPr>
        <p:txBody>
          <a:bodyPr vert="horz" lIns="438903" tIns="219451" rIns="438903" bIns="219451" rtlCol="0" anchor="ctr"/>
          <a:lstStyle>
            <a:defPPr>
              <a:defRPr kern="1200" smtId="4294967295"/>
            </a:defPPr>
            <a:lvl1pPr algn="l">
              <a:defRPr sz="4325">
                <a:solidFill>
                  <a:schemeClr val="tx1">
                    <a:tint val="75000"/>
                  </a:schemeClr>
                </a:solidFill>
              </a:defRPr>
            </a:lvl1pPr>
          </a:lstStyle>
          <a:p>
            <a:fld id="{F8E1F909-3568-40F5-8205-05484158C88C}" type="datetimeFigureOut">
              <a:rPr lang="en-US" smtClean="0"/>
              <a:t>9/20/2024</a:t>
            </a:fld>
            <a:endParaRPr lang="en-US"/>
          </a:p>
        </p:txBody>
      </p:sp>
      <p:sp>
        <p:nvSpPr>
          <p:cNvPr id="5" name="Footer Placeholder 4"/>
          <p:cNvSpPr>
            <a:spLocks noGrp="1"/>
          </p:cNvSpPr>
          <p:nvPr>
            <p:ph type="ftr" sz="quarter" idx="3"/>
          </p:nvPr>
        </p:nvSpPr>
        <p:spPr>
          <a:xfrm>
            <a:off x="14996161" y="20340323"/>
            <a:ext cx="13898880" cy="1168400"/>
          </a:xfrm>
          <a:prstGeom prst="rect">
            <a:avLst/>
          </a:prstGeom>
        </p:spPr>
        <p:txBody>
          <a:bodyPr vert="horz" lIns="438903" tIns="219451" rIns="438903" bIns="219451" rtlCol="0" anchor="ctr"/>
          <a:lstStyle>
            <a:defPPr>
              <a:defRPr kern="1200" smtId="4294967295"/>
            </a:defPPr>
            <a:lvl1pPr algn="ctr">
              <a:defRPr sz="4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20340323"/>
            <a:ext cx="10241281" cy="1168400"/>
          </a:xfrm>
          <a:prstGeom prst="rect">
            <a:avLst/>
          </a:prstGeom>
        </p:spPr>
        <p:txBody>
          <a:bodyPr vert="horz" lIns="438903" tIns="219451" rIns="438903" bIns="219451" rtlCol="0" anchor="ctr"/>
          <a:lstStyle>
            <a:defPPr>
              <a:defRPr kern="1200" smtId="4294967295"/>
            </a:defPPr>
            <a:lvl1pPr algn="r">
              <a:defRPr sz="4325">
                <a:solidFill>
                  <a:schemeClr val="tx1">
                    <a:tint val="75000"/>
                  </a:schemeClr>
                </a:solidFill>
              </a:defRPr>
            </a:lvl1pPr>
          </a:lstStyle>
          <a:p>
            <a:fld id="{5A40D005-FB29-4DA1-AF6A-7002CDC49E30}" type="slidenum">
              <a:rPr lang="en-US" smtClean="0"/>
              <a:t>‹#›</a:t>
            </a:fld>
            <a:endParaRPr lang="en-US"/>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330268" rtl="0" eaLnBrk="1" latinLnBrk="0" hangingPunct="1">
        <a:spcBef>
          <a:spcPct val="0"/>
        </a:spcBef>
        <a:buNone/>
        <a:defRPr sz="16010" kern="1200">
          <a:solidFill>
            <a:schemeClr val="tx1"/>
          </a:solidFill>
          <a:latin typeface="+mj-lt"/>
          <a:ea typeface="+mj-ea"/>
          <a:cs typeface="+mj-cs"/>
        </a:defRPr>
      </a:lvl1pPr>
    </p:titleStyle>
    <p:bodyStyle>
      <a:defPPr>
        <a:defRPr kern="1200" smtId="4294967295"/>
      </a:defPPr>
      <a:lvl1pPr marL="1248851" indent="-1248851" algn="l" defTabSz="3330268" rtl="0" eaLnBrk="1" latinLnBrk="0" hangingPunct="1">
        <a:spcBef>
          <a:spcPct val="20000"/>
        </a:spcBef>
        <a:buFont typeface="Arial" pitchFamily="34" charset="0"/>
        <a:buChar char="•"/>
        <a:defRPr sz="11685" kern="1200">
          <a:solidFill>
            <a:schemeClr val="tx1"/>
          </a:solidFill>
          <a:latin typeface="+mn-lt"/>
          <a:ea typeface="+mn-ea"/>
          <a:cs typeface="+mn-cs"/>
        </a:defRPr>
      </a:lvl1pPr>
      <a:lvl2pPr marL="2705844" indent="-1040709" algn="l" defTabSz="3330268" rtl="0" eaLnBrk="1" latinLnBrk="0" hangingPunct="1">
        <a:spcBef>
          <a:spcPct val="20000"/>
        </a:spcBef>
        <a:buFont typeface="Arial" pitchFamily="34" charset="0"/>
        <a:buChar char="–"/>
        <a:defRPr sz="10168" kern="1200">
          <a:solidFill>
            <a:schemeClr val="tx1"/>
          </a:solidFill>
          <a:latin typeface="+mn-lt"/>
          <a:ea typeface="+mn-ea"/>
          <a:cs typeface="+mn-cs"/>
        </a:defRPr>
      </a:lvl2pPr>
      <a:lvl3pPr marL="4162836" indent="-832567" algn="l" defTabSz="3330268" rtl="0" eaLnBrk="1" latinLnBrk="0" hangingPunct="1">
        <a:spcBef>
          <a:spcPct val="20000"/>
        </a:spcBef>
        <a:buFont typeface="Arial" pitchFamily="34" charset="0"/>
        <a:buChar char="•"/>
        <a:defRPr sz="8726" kern="1200">
          <a:solidFill>
            <a:schemeClr val="tx1"/>
          </a:solidFill>
          <a:latin typeface="+mn-lt"/>
          <a:ea typeface="+mn-ea"/>
          <a:cs typeface="+mn-cs"/>
        </a:defRPr>
      </a:lvl3pPr>
      <a:lvl4pPr marL="5827970"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4pPr>
      <a:lvl5pPr marL="7493105"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5pPr>
      <a:lvl6pPr marL="9158238"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6pPr>
      <a:lvl7pPr marL="10823373"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7pPr>
      <a:lvl8pPr marL="12488508"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8pPr>
      <a:lvl9pPr marL="14153641"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9pPr>
    </p:bodyStyle>
    <p:otherStyle>
      <a:defPPr>
        <a:defRPr lang="en-US"/>
      </a:defPPr>
      <a:lvl1pPr marL="0" algn="l" defTabSz="3330268" rtl="0" eaLnBrk="1" latinLnBrk="0" hangingPunct="1">
        <a:defRPr sz="6601" kern="1200">
          <a:solidFill>
            <a:schemeClr val="tx1"/>
          </a:solidFill>
          <a:latin typeface="+mn-lt"/>
          <a:ea typeface="+mn-ea"/>
          <a:cs typeface="+mn-cs"/>
        </a:defRPr>
      </a:lvl1pPr>
      <a:lvl2pPr marL="1665134" algn="l" defTabSz="3330268" rtl="0" eaLnBrk="1" latinLnBrk="0" hangingPunct="1">
        <a:defRPr sz="6601" kern="1200">
          <a:solidFill>
            <a:schemeClr val="tx1"/>
          </a:solidFill>
          <a:latin typeface="+mn-lt"/>
          <a:ea typeface="+mn-ea"/>
          <a:cs typeface="+mn-cs"/>
        </a:defRPr>
      </a:lvl2pPr>
      <a:lvl3pPr marL="3330268" algn="l" defTabSz="3330268" rtl="0" eaLnBrk="1" latinLnBrk="0" hangingPunct="1">
        <a:defRPr sz="6601" kern="1200">
          <a:solidFill>
            <a:schemeClr val="tx1"/>
          </a:solidFill>
          <a:latin typeface="+mn-lt"/>
          <a:ea typeface="+mn-ea"/>
          <a:cs typeface="+mn-cs"/>
        </a:defRPr>
      </a:lvl3pPr>
      <a:lvl4pPr marL="4995403" algn="l" defTabSz="3330268" rtl="0" eaLnBrk="1" latinLnBrk="0" hangingPunct="1">
        <a:defRPr sz="6601" kern="1200">
          <a:solidFill>
            <a:schemeClr val="tx1"/>
          </a:solidFill>
          <a:latin typeface="+mn-lt"/>
          <a:ea typeface="+mn-ea"/>
          <a:cs typeface="+mn-cs"/>
        </a:defRPr>
      </a:lvl4pPr>
      <a:lvl5pPr marL="6660538" algn="l" defTabSz="3330268" rtl="0" eaLnBrk="1" latinLnBrk="0" hangingPunct="1">
        <a:defRPr sz="6601" kern="1200">
          <a:solidFill>
            <a:schemeClr val="tx1"/>
          </a:solidFill>
          <a:latin typeface="+mn-lt"/>
          <a:ea typeface="+mn-ea"/>
          <a:cs typeface="+mn-cs"/>
        </a:defRPr>
      </a:lvl5pPr>
      <a:lvl6pPr marL="8325672" algn="l" defTabSz="3330268" rtl="0" eaLnBrk="1" latinLnBrk="0" hangingPunct="1">
        <a:defRPr sz="6601" kern="1200">
          <a:solidFill>
            <a:schemeClr val="tx1"/>
          </a:solidFill>
          <a:latin typeface="+mn-lt"/>
          <a:ea typeface="+mn-ea"/>
          <a:cs typeface="+mn-cs"/>
        </a:defRPr>
      </a:lvl6pPr>
      <a:lvl7pPr marL="9990806" algn="l" defTabSz="3330268" rtl="0" eaLnBrk="1" latinLnBrk="0" hangingPunct="1">
        <a:defRPr sz="6601" kern="1200">
          <a:solidFill>
            <a:schemeClr val="tx1"/>
          </a:solidFill>
          <a:latin typeface="+mn-lt"/>
          <a:ea typeface="+mn-ea"/>
          <a:cs typeface="+mn-cs"/>
        </a:defRPr>
      </a:lvl7pPr>
      <a:lvl8pPr marL="11655940" algn="l" defTabSz="3330268" rtl="0" eaLnBrk="1" latinLnBrk="0" hangingPunct="1">
        <a:defRPr sz="6601" kern="1200">
          <a:solidFill>
            <a:schemeClr val="tx1"/>
          </a:solidFill>
          <a:latin typeface="+mn-lt"/>
          <a:ea typeface="+mn-ea"/>
          <a:cs typeface="+mn-cs"/>
        </a:defRPr>
      </a:lvl8pPr>
      <a:lvl9pPr marL="13321075" algn="l" defTabSz="3330268" rtl="0" eaLnBrk="1" latinLnBrk="0" hangingPunct="1">
        <a:defRPr sz="66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3E326A9-A137-8246-80D4-BCBE401472A9}"/>
              </a:ext>
            </a:extLst>
          </p:cNvPr>
          <p:cNvSpPr/>
          <p:nvPr/>
        </p:nvSpPr>
        <p:spPr>
          <a:xfrm>
            <a:off x="-17929" y="0"/>
            <a:ext cx="43886130" cy="21857129"/>
          </a:xfrm>
          <a:prstGeom prst="rect">
            <a:avLst/>
          </a:prstGeom>
          <a:solidFill>
            <a:schemeClr val="bg1"/>
          </a:solidFill>
          <a:ln w="254000">
            <a:solidFill>
              <a:schemeClr val="tx1"/>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6173989" y="702110"/>
            <a:ext cx="31816071" cy="3990732"/>
          </a:xfrm>
          <a:prstGeom prst="roundRect">
            <a:avLst>
              <a:gd name="adj" fmla="val 4450"/>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8800"/>
          </a:p>
        </p:txBody>
      </p:sp>
      <p:sp>
        <p:nvSpPr>
          <p:cNvPr id="74" name="Rounded Rectangle 73"/>
          <p:cNvSpPr/>
          <p:nvPr/>
        </p:nvSpPr>
        <p:spPr>
          <a:xfrm>
            <a:off x="11888823" y="5008540"/>
            <a:ext cx="18370803" cy="16409453"/>
          </a:xfrm>
          <a:prstGeom prst="roundRect">
            <a:avLst>
              <a:gd name="adj" fmla="val 902"/>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76" name="Rounded Rectangle 75"/>
          <p:cNvSpPr/>
          <p:nvPr/>
        </p:nvSpPr>
        <p:spPr>
          <a:xfrm>
            <a:off x="634462" y="5008541"/>
            <a:ext cx="10511578" cy="5278460"/>
          </a:xfrm>
          <a:prstGeom prst="roundRect">
            <a:avLst>
              <a:gd name="adj" fmla="val 3206"/>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78" name="Rounded Rectangle 77"/>
          <p:cNvSpPr/>
          <p:nvPr/>
        </p:nvSpPr>
        <p:spPr>
          <a:xfrm>
            <a:off x="31156388" y="8084164"/>
            <a:ext cx="11908213" cy="5633119"/>
          </a:xfrm>
          <a:prstGeom prst="roundRect">
            <a:avLst>
              <a:gd name="adj" fmla="val 2650"/>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79" name="Rounded Rectangle 78"/>
          <p:cNvSpPr/>
          <p:nvPr/>
        </p:nvSpPr>
        <p:spPr>
          <a:xfrm>
            <a:off x="31156388" y="18834281"/>
            <a:ext cx="11972671" cy="2541518"/>
          </a:xfrm>
          <a:prstGeom prst="roundRect">
            <a:avLst>
              <a:gd name="adj" fmla="val 3951"/>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77" name="Rounded Rectangle 76"/>
          <p:cNvSpPr/>
          <p:nvPr/>
        </p:nvSpPr>
        <p:spPr>
          <a:xfrm>
            <a:off x="552944" y="10518522"/>
            <a:ext cx="10624361" cy="6519974"/>
          </a:xfrm>
          <a:prstGeom prst="roundRect">
            <a:avLst>
              <a:gd name="adj" fmla="val 3206"/>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80" name="Rounded Rectangle 79"/>
          <p:cNvSpPr/>
          <p:nvPr/>
        </p:nvSpPr>
        <p:spPr>
          <a:xfrm>
            <a:off x="31156388" y="14010604"/>
            <a:ext cx="11978663" cy="4538544"/>
          </a:xfrm>
          <a:prstGeom prst="roundRect">
            <a:avLst>
              <a:gd name="adj" fmla="val 3951"/>
            </a:avLst>
          </a:prstGeom>
          <a:solidFill>
            <a:srgbClr val="003771"/>
          </a:solidFill>
          <a:ln w="76200">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84" name="TextBox 83"/>
          <p:cNvSpPr txBox="1"/>
          <p:nvPr/>
        </p:nvSpPr>
        <p:spPr>
          <a:xfrm>
            <a:off x="1010740" y="5231375"/>
            <a:ext cx="9455047" cy="707886"/>
          </a:xfrm>
          <a:prstGeom prst="rect">
            <a:avLst/>
          </a:prstGeom>
          <a:noFill/>
        </p:spPr>
        <p:txBody>
          <a:bodyPr wrap="square" rtlCol="0">
            <a:spAutoFit/>
          </a:bodyPr>
          <a:lstStyle>
            <a:defPPr>
              <a:defRPr kern="1200" smtId="4294967295"/>
            </a:defPPr>
          </a:lstStyle>
          <a:p>
            <a:r>
              <a:rPr lang="en-US" sz="4000" b="1">
                <a:solidFill>
                  <a:schemeClr val="bg1"/>
                </a:solidFill>
                <a:latin typeface="+mj-lt"/>
                <a:cs typeface="Arial" pitchFamily="34" charset="0"/>
              </a:rPr>
              <a:t>Abstract</a:t>
            </a:r>
          </a:p>
        </p:txBody>
      </p:sp>
      <p:sp>
        <p:nvSpPr>
          <p:cNvPr id="85" name="TextBox 84"/>
          <p:cNvSpPr txBox="1"/>
          <p:nvPr/>
        </p:nvSpPr>
        <p:spPr>
          <a:xfrm>
            <a:off x="864542" y="6057997"/>
            <a:ext cx="9179919" cy="3970318"/>
          </a:xfrm>
          <a:prstGeom prst="rect">
            <a:avLst/>
          </a:prstGeom>
          <a:noFill/>
        </p:spPr>
        <p:txBody>
          <a:bodyPr wrap="square" lIns="91440" tIns="45720" rIns="91440" bIns="45720" rtlCol="0" anchor="t">
            <a:spAutoFit/>
          </a:bodyPr>
          <a:lstStyle>
            <a:defPPr>
              <a:defRPr kern="1200" smtId="4294967295"/>
            </a:defPPr>
          </a:lstStyle>
          <a:p>
            <a:pPr marL="457200" indent="-457200">
              <a:buFont typeface="Arial" panose="020B0604020202020204" pitchFamily="34" charset="0"/>
              <a:buChar char="•"/>
            </a:pPr>
            <a:r>
              <a:rPr lang="en-US" sz="2800">
                <a:solidFill>
                  <a:schemeClr val="bg1"/>
                </a:solidFill>
                <a:ea typeface="Open Sans"/>
                <a:cs typeface="Open Sans"/>
              </a:rPr>
              <a:t>This research aims to inform </a:t>
            </a:r>
            <a:r>
              <a:rPr lang="en-US" sz="2800" b="1">
                <a:solidFill>
                  <a:schemeClr val="bg1"/>
                </a:solidFill>
                <a:ea typeface="Open Sans"/>
                <a:cs typeface="Open Sans"/>
              </a:rPr>
              <a:t>the design of an online tool</a:t>
            </a:r>
            <a:r>
              <a:rPr lang="en-US" sz="2800" dirty="0">
                <a:solidFill>
                  <a:schemeClr val="bg1"/>
                </a:solidFill>
                <a:ea typeface="Open Sans"/>
                <a:cs typeface="Open Sans"/>
              </a:rPr>
              <a:t> </a:t>
            </a:r>
            <a:r>
              <a:rPr lang="en-US" sz="2800" b="1">
                <a:solidFill>
                  <a:schemeClr val="bg1"/>
                </a:solidFill>
                <a:ea typeface="Open Sans"/>
                <a:cs typeface="Open Sans"/>
              </a:rPr>
              <a:t>to support decision making regarding opioid-use interventions.  </a:t>
            </a:r>
          </a:p>
          <a:p>
            <a:pPr marL="457200" indent="-457200">
              <a:buFont typeface="Arial" panose="020B0604020202020204" pitchFamily="34" charset="0"/>
              <a:buChar char="•"/>
            </a:pPr>
            <a:r>
              <a:rPr lang="en-US" sz="2800" dirty="0">
                <a:solidFill>
                  <a:schemeClr val="bg1"/>
                </a:solidFill>
                <a:ea typeface="Open Sans"/>
                <a:cs typeface="Open Sans"/>
              </a:rPr>
              <a:t>We have completed sixteen qualitative interviews to date to understand stakeholder perspectives on current online tools and needs for future tools. </a:t>
            </a:r>
          </a:p>
          <a:p>
            <a:pPr marL="457200" indent="-457200">
              <a:buFont typeface="Arial" panose="020B0604020202020204" pitchFamily="34" charset="0"/>
              <a:buChar char="•"/>
            </a:pPr>
            <a:r>
              <a:rPr lang="en-US" sz="2800" b="1" dirty="0">
                <a:solidFill>
                  <a:schemeClr val="bg1"/>
                </a:solidFill>
                <a:ea typeface="Open Sans"/>
                <a:cs typeface="Open Sans"/>
              </a:rPr>
              <a:t>Results provide formative themes that shed light on the factors that impact real-world decision making about policies to mitigate the overdose crisis.</a:t>
            </a: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6149670" y="902331"/>
            <a:ext cx="31955438" cy="1838809"/>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853804">
              <a:spcBef>
                <a:spcPct val="20000"/>
              </a:spcBef>
              <a:defRPr/>
            </a:pPr>
            <a:r>
              <a:rPr lang="en-US" sz="5400" b="1">
                <a:solidFill>
                  <a:schemeClr val="bg1"/>
                </a:solidFill>
                <a:latin typeface="+mj-lt"/>
              </a:rPr>
              <a:t>HEAL D2A Modeling and Economic Resource Center (MERC): Semi-Structured Interviews to Support Opioid Intervention Decision-Making</a:t>
            </a:r>
          </a:p>
        </p:txBody>
      </p:sp>
      <p:sp>
        <p:nvSpPr>
          <p:cNvPr id="25" name="Text Placeholder 5">
            <a:extLst>
              <a:ext uri="{FF2B5EF4-FFF2-40B4-BE49-F238E27FC236}">
                <a16:creationId xmlns:a16="http://schemas.microsoft.com/office/drawing/2014/main" id="{2CF2C83C-08B8-46D1-AEAA-7C0550B92975}"/>
              </a:ext>
            </a:extLst>
          </p:cNvPr>
          <p:cNvSpPr txBox="1"/>
          <p:nvPr/>
        </p:nvSpPr>
        <p:spPr>
          <a:xfrm>
            <a:off x="6677595" y="2582850"/>
            <a:ext cx="30824203" cy="1225848"/>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fontAlgn="base">
              <a:lnSpc>
                <a:spcPct val="150000"/>
              </a:lnSpc>
            </a:pPr>
            <a:r>
              <a:rPr lang="en-US" sz="2800" dirty="0">
                <a:solidFill>
                  <a:schemeClr val="bg1"/>
                </a:solidFill>
                <a:latin typeface="+mn-lt"/>
                <a:cs typeface="Arial" panose="020B0604020202020204" pitchFamily="34" charset="0"/>
              </a:rPr>
              <a:t>Hana Zwick, MSc (1), Jocelyn </a:t>
            </a:r>
            <a:r>
              <a:rPr lang="en-US" sz="2800" dirty="0" err="1">
                <a:solidFill>
                  <a:schemeClr val="bg1"/>
                </a:solidFill>
                <a:latin typeface="+mn-lt"/>
                <a:cs typeface="Arial" panose="020B0604020202020204" pitchFamily="34" charset="0"/>
              </a:rPr>
              <a:t>Vititow</a:t>
            </a:r>
            <a:r>
              <a:rPr lang="en-US" sz="2800" dirty="0">
                <a:solidFill>
                  <a:schemeClr val="bg1"/>
                </a:solidFill>
                <a:latin typeface="+mn-lt"/>
                <a:cs typeface="Arial" panose="020B0604020202020204" pitchFamily="34" charset="0"/>
              </a:rPr>
              <a:t> (1), Caroline </a:t>
            </a:r>
            <a:r>
              <a:rPr lang="en-US" sz="2800" dirty="0" err="1">
                <a:solidFill>
                  <a:schemeClr val="bg1"/>
                </a:solidFill>
                <a:latin typeface="+mn-lt"/>
                <a:cs typeface="Arial" panose="020B0604020202020204" pitchFamily="34" charset="0"/>
              </a:rPr>
              <a:t>Savitzky</a:t>
            </a:r>
            <a:r>
              <a:rPr lang="en-US" sz="2800" dirty="0">
                <a:solidFill>
                  <a:schemeClr val="bg1"/>
                </a:solidFill>
                <a:latin typeface="+mn-lt"/>
                <a:cs typeface="Arial" panose="020B0604020202020204" pitchFamily="34" charset="0"/>
              </a:rPr>
              <a:t>, MSW (1), Matthew Carroll, MS (1), Dimitri Baptiste, MS (1), </a:t>
            </a:r>
            <a:r>
              <a:rPr lang="en-US" sz="2800" dirty="0">
                <a:solidFill>
                  <a:schemeClr val="bg1"/>
                </a:solidFill>
                <a:latin typeface="Calibri" panose="020F0502020204030204" pitchFamily="34" charset="0"/>
                <a:cs typeface="Calibri" panose="020F0502020204030204" pitchFamily="34" charset="0"/>
              </a:rPr>
              <a:t>Stavroula A. </a:t>
            </a:r>
            <a:r>
              <a:rPr lang="en-US" sz="2800" dirty="0" err="1">
                <a:solidFill>
                  <a:schemeClr val="bg1"/>
                </a:solidFill>
                <a:latin typeface="Calibri" panose="020F0502020204030204" pitchFamily="34" charset="0"/>
                <a:cs typeface="Calibri" panose="020F0502020204030204" pitchFamily="34" charset="0"/>
              </a:rPr>
              <a:t>Chrysanthopoulou</a:t>
            </a:r>
            <a:r>
              <a:rPr lang="en-US" sz="2800" dirty="0">
                <a:solidFill>
                  <a:schemeClr val="bg1"/>
                </a:solidFill>
                <a:latin typeface="Calibri" panose="020F0502020204030204" pitchFamily="34" charset="0"/>
                <a:cs typeface="Calibri" panose="020F0502020204030204" pitchFamily="34" charset="0"/>
              </a:rPr>
              <a:t>, PhD </a:t>
            </a:r>
            <a:r>
              <a:rPr lang="en-US" sz="2800" dirty="0">
                <a:solidFill>
                  <a:schemeClr val="bg1"/>
                </a:solidFill>
                <a:latin typeface="+mn-lt"/>
                <a:cs typeface="Arial" panose="020B0604020202020204" pitchFamily="34" charset="0"/>
              </a:rPr>
              <a:t>(2), Natalie C. Benda, PHD (3), Benjamin P. Linas MD (1, 4)</a:t>
            </a:r>
            <a:br>
              <a:rPr lang="en-US" sz="2800" dirty="0">
                <a:solidFill>
                  <a:schemeClr val="bg1"/>
                </a:solidFill>
                <a:latin typeface="+mn-lt"/>
                <a:cs typeface="Arial" panose="020B0604020202020204" pitchFamily="34" charset="0"/>
              </a:rPr>
            </a:br>
            <a:r>
              <a:rPr lang="en-US" sz="2800" dirty="0">
                <a:solidFill>
                  <a:schemeClr val="bg1"/>
                </a:solidFill>
                <a:latin typeface="+mn-lt"/>
                <a:cs typeface="Arial" panose="020B0604020202020204" pitchFamily="34" charset="0"/>
              </a:rPr>
              <a:t>(1) Boston Medical Center, Boston, MA, (2) Brown University School of Public Health, Providence, RI, (3) Columbia University School of Nursing, New York, NY, (4) Boston University, Boston, MA</a:t>
            </a:r>
          </a:p>
        </p:txBody>
      </p:sp>
      <p:sp>
        <p:nvSpPr>
          <p:cNvPr id="28" name="TextBox 27">
            <a:extLst>
              <a:ext uri="{FF2B5EF4-FFF2-40B4-BE49-F238E27FC236}">
                <a16:creationId xmlns:a16="http://schemas.microsoft.com/office/drawing/2014/main" id="{81A5C452-2DAF-423A-BC0E-FB2D0D0E019D}"/>
              </a:ext>
            </a:extLst>
          </p:cNvPr>
          <p:cNvSpPr txBox="1"/>
          <p:nvPr/>
        </p:nvSpPr>
        <p:spPr>
          <a:xfrm>
            <a:off x="953863" y="10773430"/>
            <a:ext cx="9511923" cy="707886"/>
          </a:xfrm>
          <a:prstGeom prst="rect">
            <a:avLst/>
          </a:prstGeom>
          <a:noFill/>
        </p:spPr>
        <p:txBody>
          <a:bodyPr wrap="square" rtlCol="0">
            <a:spAutoFit/>
          </a:bodyPr>
          <a:lstStyle>
            <a:defPPr>
              <a:defRPr kern="1200" smtId="4294967295"/>
            </a:defPPr>
          </a:lstStyle>
          <a:p>
            <a:r>
              <a:rPr lang="en-US" sz="4000" b="1">
                <a:solidFill>
                  <a:schemeClr val="bg1"/>
                </a:solidFill>
                <a:latin typeface="+mj-lt"/>
                <a:cs typeface="Arial" pitchFamily="34" charset="0"/>
              </a:rPr>
              <a:t>Introduction</a:t>
            </a:r>
          </a:p>
        </p:txBody>
      </p:sp>
      <p:sp>
        <p:nvSpPr>
          <p:cNvPr id="29" name="TextBox 28">
            <a:extLst>
              <a:ext uri="{FF2B5EF4-FFF2-40B4-BE49-F238E27FC236}">
                <a16:creationId xmlns:a16="http://schemas.microsoft.com/office/drawing/2014/main" id="{FEB053B5-623C-42C1-A5BA-FDB2309E17B5}"/>
              </a:ext>
            </a:extLst>
          </p:cNvPr>
          <p:cNvSpPr txBox="1"/>
          <p:nvPr/>
        </p:nvSpPr>
        <p:spPr>
          <a:xfrm>
            <a:off x="821395" y="11542484"/>
            <a:ext cx="9776858" cy="4832092"/>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As one component of the NIDA Data 2 Action Modeling and Economics Resource Center (MERC), we are </a:t>
            </a:r>
            <a:r>
              <a:rPr lang="en-US" sz="2800" b="1">
                <a:solidFill>
                  <a:schemeClr val="bg1"/>
                </a:solidFill>
                <a:ea typeface="Open Sans" panose="020B0606030504020204" pitchFamily="34" charset="0"/>
                <a:cs typeface="Open Sans" panose="020B0606030504020204" pitchFamily="34" charset="0"/>
              </a:rPr>
              <a:t>developing an online decision-making tool </a:t>
            </a:r>
            <a:r>
              <a:rPr lang="en-US" sz="2800">
                <a:solidFill>
                  <a:schemeClr val="bg1"/>
                </a:solidFill>
                <a:ea typeface="Open Sans" panose="020B0606030504020204" pitchFamily="34" charset="0"/>
                <a:cs typeface="Open Sans" panose="020B0606030504020204" pitchFamily="34" charset="0"/>
              </a:rPr>
              <a:t>that will allow real-world policy makers to use a simulation model to </a:t>
            </a:r>
            <a:r>
              <a:rPr lang="en-US" sz="2800" b="1">
                <a:solidFill>
                  <a:schemeClr val="bg1"/>
                </a:solidFill>
                <a:ea typeface="Open Sans" panose="020B0606030504020204" pitchFamily="34" charset="0"/>
                <a:cs typeface="Open Sans" panose="020B0606030504020204" pitchFamily="34" charset="0"/>
              </a:rPr>
              <a:t>experiment with policy options and project likely outcomes and budgetary impact</a:t>
            </a:r>
            <a:r>
              <a:rPr lang="en-US" sz="2800">
                <a:solidFill>
                  <a:schemeClr val="bg1"/>
                </a:solidFill>
                <a:ea typeface="Open Sans" panose="020B0606030504020204" pitchFamily="34" charset="0"/>
                <a:cs typeface="Open Sans" panose="020B0606030504020204" pitchFamily="34" charset="0"/>
              </a:rPr>
              <a:t>. </a:t>
            </a:r>
          </a:p>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We are interviewing potential users of the tool to inform design, identify best practices, and understand possible applications.</a:t>
            </a:r>
          </a:p>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The themes we identify will inform the online tool and provide insight into the factors that influence policy making in the overdose crisis.</a:t>
            </a:r>
          </a:p>
        </p:txBody>
      </p:sp>
      <p:sp>
        <p:nvSpPr>
          <p:cNvPr id="31" name="TextBox 30">
            <a:extLst>
              <a:ext uri="{FF2B5EF4-FFF2-40B4-BE49-F238E27FC236}">
                <a16:creationId xmlns:a16="http://schemas.microsoft.com/office/drawing/2014/main" id="{75E4ADE2-1C83-47FC-978F-7E0CAA0FDC54}"/>
              </a:ext>
            </a:extLst>
          </p:cNvPr>
          <p:cNvSpPr txBox="1"/>
          <p:nvPr/>
        </p:nvSpPr>
        <p:spPr>
          <a:xfrm>
            <a:off x="12139486" y="5097537"/>
            <a:ext cx="6298752" cy="707886"/>
          </a:xfrm>
          <a:prstGeom prst="rect">
            <a:avLst/>
          </a:prstGeom>
          <a:noFill/>
        </p:spPr>
        <p:txBody>
          <a:bodyPr wrap="square" rtlCol="0">
            <a:spAutoFit/>
          </a:bodyPr>
          <a:lstStyle>
            <a:defPPr>
              <a:defRPr kern="1200" smtId="4294967295"/>
            </a:defPPr>
          </a:lstStyle>
          <a:p>
            <a:r>
              <a:rPr lang="en-US" sz="4000" b="1">
                <a:solidFill>
                  <a:schemeClr val="bg1"/>
                </a:solidFill>
                <a:latin typeface="+mj-lt"/>
                <a:cs typeface="Arial" pitchFamily="34" charset="0"/>
              </a:rPr>
              <a:t>Results</a:t>
            </a:r>
          </a:p>
        </p:txBody>
      </p:sp>
      <p:sp>
        <p:nvSpPr>
          <p:cNvPr id="32" name="TextBox 31">
            <a:extLst>
              <a:ext uri="{FF2B5EF4-FFF2-40B4-BE49-F238E27FC236}">
                <a16:creationId xmlns:a16="http://schemas.microsoft.com/office/drawing/2014/main" id="{032AC3E4-1804-415D-AFAC-CDB0EC7629F1}"/>
              </a:ext>
            </a:extLst>
          </p:cNvPr>
          <p:cNvSpPr txBox="1"/>
          <p:nvPr/>
        </p:nvSpPr>
        <p:spPr>
          <a:xfrm>
            <a:off x="12151011" y="5852502"/>
            <a:ext cx="18066567" cy="1384995"/>
          </a:xfrm>
          <a:prstGeom prst="rect">
            <a:avLst/>
          </a:prstGeom>
          <a:noFill/>
        </p:spPr>
        <p:txBody>
          <a:bodyPr wrap="square" rtlCol="0">
            <a:spAutoFit/>
          </a:bodyPr>
          <a:lstStyle>
            <a:defPPr>
              <a:defRPr kern="1200" smtId="4294967295"/>
            </a:defPPr>
          </a:lstStyle>
          <a:p>
            <a:r>
              <a:rPr lang="en-US" sz="2800">
                <a:solidFill>
                  <a:schemeClr val="bg1"/>
                </a:solidFill>
                <a:ea typeface="Open Sans" panose="020B0606030504020204" pitchFamily="34" charset="0"/>
                <a:cs typeface="Open Sans" panose="020B0606030504020204" pitchFamily="34" charset="0"/>
              </a:rPr>
              <a:t>Round 1 results identified a major concern of </a:t>
            </a:r>
            <a:r>
              <a:rPr lang="en-US" sz="2800" b="1">
                <a:solidFill>
                  <a:schemeClr val="bg1"/>
                </a:solidFill>
                <a:ea typeface="Open Sans" panose="020B0606030504020204" pitchFamily="34" charset="0"/>
                <a:cs typeface="Open Sans" panose="020B0606030504020204" pitchFamily="34" charset="0"/>
              </a:rPr>
              <a:t>potential for misinterpretation</a:t>
            </a:r>
            <a:r>
              <a:rPr lang="en-US" sz="2800">
                <a:solidFill>
                  <a:schemeClr val="bg1"/>
                </a:solidFill>
                <a:ea typeface="Open Sans" panose="020B0606030504020204" pitchFamily="34" charset="0"/>
                <a:cs typeface="Open Sans" panose="020B0606030504020204" pitchFamily="34" charset="0"/>
              </a:rPr>
              <a:t>. In Round 2, we spoke with two academic researchers, two government employees, and three policy makers engaged in opioid-related intervention implementation and found that the following considerations are critical for effectively communicating technical work. </a:t>
            </a:r>
          </a:p>
        </p:txBody>
      </p:sp>
      <p:sp>
        <p:nvSpPr>
          <p:cNvPr id="37" name="TextBox 36">
            <a:extLst>
              <a:ext uri="{FF2B5EF4-FFF2-40B4-BE49-F238E27FC236}">
                <a16:creationId xmlns:a16="http://schemas.microsoft.com/office/drawing/2014/main" id="{A4C26EDB-7235-4F91-A0E2-B62F3F0FCF6C}"/>
              </a:ext>
            </a:extLst>
          </p:cNvPr>
          <p:cNvSpPr txBox="1"/>
          <p:nvPr/>
        </p:nvSpPr>
        <p:spPr>
          <a:xfrm>
            <a:off x="31641597" y="8299709"/>
            <a:ext cx="10538809" cy="714864"/>
          </a:xfrm>
          <a:prstGeom prst="rect">
            <a:avLst/>
          </a:prstGeom>
          <a:noFill/>
        </p:spPr>
        <p:txBody>
          <a:bodyPr wrap="square" rtlCol="0">
            <a:spAutoFit/>
          </a:bodyPr>
          <a:lstStyle>
            <a:defPPr>
              <a:defRPr kern="1200" smtId="4294967295"/>
            </a:defPPr>
          </a:lstStyle>
          <a:p>
            <a:r>
              <a:rPr lang="en-US" sz="4000" b="1">
                <a:solidFill>
                  <a:schemeClr val="bg1"/>
                </a:solidFill>
                <a:latin typeface="+mj-lt"/>
                <a:cs typeface="Arial" pitchFamily="34" charset="0"/>
              </a:rPr>
              <a:t>Methodology</a:t>
            </a:r>
          </a:p>
        </p:txBody>
      </p:sp>
      <p:sp>
        <p:nvSpPr>
          <p:cNvPr id="38" name="TextBox 37">
            <a:extLst>
              <a:ext uri="{FF2B5EF4-FFF2-40B4-BE49-F238E27FC236}">
                <a16:creationId xmlns:a16="http://schemas.microsoft.com/office/drawing/2014/main" id="{D42D236E-7546-4230-89C4-A3CB68860FFA}"/>
              </a:ext>
            </a:extLst>
          </p:cNvPr>
          <p:cNvSpPr txBox="1"/>
          <p:nvPr/>
        </p:nvSpPr>
        <p:spPr>
          <a:xfrm>
            <a:off x="31503901" y="9014573"/>
            <a:ext cx="11120025" cy="4401205"/>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Recruitment: we utilize email listservs to recruit participants from relevant research consortia and professional networks. </a:t>
            </a:r>
          </a:p>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Interview guide: iteratively developed and pilot tested, informed by </a:t>
            </a:r>
            <a:r>
              <a:rPr lang="en-US" sz="2800" err="1">
                <a:solidFill>
                  <a:schemeClr val="bg1"/>
                </a:solidFill>
                <a:ea typeface="Open Sans" panose="020B0606030504020204" pitchFamily="34" charset="0"/>
                <a:cs typeface="Open Sans" panose="020B0606030504020204" pitchFamily="34" charset="0"/>
              </a:rPr>
              <a:t>Sittig</a:t>
            </a:r>
            <a:r>
              <a:rPr lang="en-US" sz="2800">
                <a:solidFill>
                  <a:schemeClr val="bg1"/>
                </a:solidFill>
                <a:ea typeface="Open Sans" panose="020B0606030504020204" pitchFamily="34" charset="0"/>
                <a:cs typeface="Open Sans" panose="020B0606030504020204" pitchFamily="34" charset="0"/>
              </a:rPr>
              <a:t> and Singh’s Sociotechnical Model.</a:t>
            </a:r>
          </a:p>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Data collection: remote, semi-structured interviews.</a:t>
            </a:r>
          </a:p>
          <a:p>
            <a:pPr marL="457200" indent="-457200">
              <a:buFont typeface="Arial" panose="020B0604020202020204" pitchFamily="34" charset="0"/>
              <a:buChar char="•"/>
            </a:pPr>
            <a:r>
              <a:rPr lang="en-US" sz="2800">
                <a:solidFill>
                  <a:schemeClr val="bg1"/>
                </a:solidFill>
                <a:ea typeface="Open Sans" panose="020B0606030504020204" pitchFamily="34" charset="0"/>
                <a:cs typeface="Open Sans" panose="020B0606030504020204" pitchFamily="34" charset="0"/>
              </a:rPr>
              <a:t>Data analysis: </a:t>
            </a:r>
          </a:p>
          <a:p>
            <a:pPr marL="796925" lvl="1" indent="-295275" defTabSz="3481388">
              <a:buFont typeface="Arial" panose="020B0604020202020204" pitchFamily="34" charset="0"/>
              <a:buChar char="•"/>
              <a:tabLst>
                <a:tab pos="3155950" algn="l"/>
              </a:tabLst>
            </a:pPr>
            <a:r>
              <a:rPr lang="en-US" sz="2800" b="1">
                <a:solidFill>
                  <a:schemeClr val="bg1"/>
                </a:solidFill>
                <a:ea typeface="Open Sans" panose="020B0606030504020204" pitchFamily="34" charset="0"/>
                <a:cs typeface="Open Sans" panose="020B0606030504020204" pitchFamily="34" charset="0"/>
              </a:rPr>
              <a:t>Transcribed interview recordings on Zoom for data analysis.</a:t>
            </a:r>
          </a:p>
          <a:p>
            <a:pPr marL="796925" lvl="1" indent="-295275" defTabSz="3481388">
              <a:buFont typeface="Arial" panose="020B0604020202020204" pitchFamily="34" charset="0"/>
              <a:buChar char="•"/>
              <a:tabLst>
                <a:tab pos="3155950" algn="l"/>
              </a:tabLst>
            </a:pPr>
            <a:r>
              <a:rPr lang="en-US" sz="2800" b="1">
                <a:solidFill>
                  <a:schemeClr val="bg1"/>
                </a:solidFill>
                <a:ea typeface="Open Sans" panose="020B0606030504020204" pitchFamily="34" charset="0"/>
                <a:cs typeface="Open Sans" panose="020B0606030504020204" pitchFamily="34" charset="0"/>
              </a:rPr>
              <a:t>Used inductive approach with 2 independent coders to develop data-driven themes.</a:t>
            </a:r>
          </a:p>
          <a:p>
            <a:pPr marL="796925" lvl="1" indent="-295275" defTabSz="3481388">
              <a:buFont typeface="Arial" panose="020B0604020202020204" pitchFamily="34" charset="0"/>
              <a:buChar char="•"/>
              <a:tabLst>
                <a:tab pos="3155950" algn="l"/>
              </a:tabLst>
            </a:pPr>
            <a:r>
              <a:rPr lang="en-US" sz="2800" b="1">
                <a:solidFill>
                  <a:schemeClr val="bg1"/>
                </a:solidFill>
                <a:ea typeface="Open Sans" panose="020B0606030504020204" pitchFamily="34" charset="0"/>
                <a:cs typeface="Open Sans" panose="020B0606030504020204" pitchFamily="34" charset="0"/>
              </a:rPr>
              <a:t>Conducted using NVivo 13 </a:t>
            </a:r>
            <a:r>
              <a:rPr lang="en-US" sz="2800">
                <a:solidFill>
                  <a:schemeClr val="bg1"/>
                </a:solidFill>
                <a:ea typeface="Open Sans" panose="020B0606030504020204" pitchFamily="34" charset="0"/>
                <a:cs typeface="Open Sans" panose="020B0606030504020204" pitchFamily="34" charset="0"/>
              </a:rPr>
              <a:t>software. </a:t>
            </a:r>
          </a:p>
        </p:txBody>
      </p:sp>
      <p:sp>
        <p:nvSpPr>
          <p:cNvPr id="40" name="TextBox 39">
            <a:extLst>
              <a:ext uri="{FF2B5EF4-FFF2-40B4-BE49-F238E27FC236}">
                <a16:creationId xmlns:a16="http://schemas.microsoft.com/office/drawing/2014/main" id="{95E7CCBE-8901-4B3D-AE78-2BE3AAB26519}"/>
              </a:ext>
            </a:extLst>
          </p:cNvPr>
          <p:cNvSpPr txBox="1"/>
          <p:nvPr/>
        </p:nvSpPr>
        <p:spPr>
          <a:xfrm>
            <a:off x="31510725" y="14156672"/>
            <a:ext cx="7480771" cy="707886"/>
          </a:xfrm>
          <a:prstGeom prst="rect">
            <a:avLst/>
          </a:prstGeom>
          <a:noFill/>
        </p:spPr>
        <p:txBody>
          <a:bodyPr wrap="square" rtlCol="0">
            <a:spAutoFit/>
          </a:bodyPr>
          <a:lstStyle>
            <a:defPPr>
              <a:defRPr kern="1200" smtId="4294967295"/>
            </a:defPPr>
          </a:lstStyle>
          <a:p>
            <a:r>
              <a:rPr lang="en-US" sz="4000" b="1">
                <a:solidFill>
                  <a:schemeClr val="bg1"/>
                </a:solidFill>
                <a:latin typeface="+mj-lt"/>
                <a:cs typeface="Arial" pitchFamily="34" charset="0"/>
              </a:rPr>
              <a:t>Conclusion</a:t>
            </a:r>
          </a:p>
        </p:txBody>
      </p:sp>
      <p:sp>
        <p:nvSpPr>
          <p:cNvPr id="41" name="TextBox 40">
            <a:extLst>
              <a:ext uri="{FF2B5EF4-FFF2-40B4-BE49-F238E27FC236}">
                <a16:creationId xmlns:a16="http://schemas.microsoft.com/office/drawing/2014/main" id="{D6F40EB5-8D73-41C9-8CC9-4FFF7382622E}"/>
              </a:ext>
            </a:extLst>
          </p:cNvPr>
          <p:cNvSpPr txBox="1"/>
          <p:nvPr/>
        </p:nvSpPr>
        <p:spPr>
          <a:xfrm>
            <a:off x="31523697" y="15001703"/>
            <a:ext cx="10929461" cy="3108543"/>
          </a:xfrm>
          <a:prstGeom prst="rect">
            <a:avLst/>
          </a:prstGeom>
          <a:noFill/>
        </p:spPr>
        <p:txBody>
          <a:bodyPr wrap="square" rtlCol="0">
            <a:spAutoFit/>
          </a:bodyPr>
          <a:lstStyle>
            <a:defPPr>
              <a:defRPr kern="1200" smtId="4294967295"/>
            </a:defPPr>
          </a:lstStyle>
          <a:p>
            <a:r>
              <a:rPr lang="en-US" sz="2800">
                <a:solidFill>
                  <a:schemeClr val="bg1"/>
                </a:solidFill>
                <a:ea typeface="Open Sans" panose="020B0606030504020204" pitchFamily="34" charset="0"/>
                <a:cs typeface="Open Sans" panose="020B0606030504020204" pitchFamily="34" charset="0"/>
              </a:rPr>
              <a:t>Online tools to support substance use care decision making have </a:t>
            </a:r>
            <a:r>
              <a:rPr lang="en-US" sz="2800" b="1">
                <a:solidFill>
                  <a:schemeClr val="bg1"/>
                </a:solidFill>
                <a:ea typeface="Open Sans" panose="020B0606030504020204" pitchFamily="34" charset="0"/>
                <a:cs typeface="Open Sans" panose="020B0606030504020204" pitchFamily="34" charset="0"/>
              </a:rPr>
              <a:t>significant potential</a:t>
            </a:r>
            <a:r>
              <a:rPr lang="en-US" sz="2800">
                <a:solidFill>
                  <a:schemeClr val="bg1"/>
                </a:solidFill>
                <a:ea typeface="Open Sans" panose="020B0606030504020204" pitchFamily="34" charset="0"/>
                <a:cs typeface="Open Sans" panose="020B0606030504020204" pitchFamily="34" charset="0"/>
              </a:rPr>
              <a:t>, but also face </a:t>
            </a:r>
            <a:r>
              <a:rPr lang="en-US" sz="2800" b="1">
                <a:solidFill>
                  <a:schemeClr val="bg1"/>
                </a:solidFill>
                <a:ea typeface="Open Sans" panose="020B0606030504020204" pitchFamily="34" charset="0"/>
                <a:cs typeface="Open Sans" panose="020B0606030504020204" pitchFamily="34" charset="0"/>
              </a:rPr>
              <a:t>substantial challenges</a:t>
            </a:r>
            <a:r>
              <a:rPr lang="en-US" sz="2800">
                <a:solidFill>
                  <a:schemeClr val="bg1"/>
                </a:solidFill>
                <a:ea typeface="Open Sans" panose="020B0606030504020204" pitchFamily="34" charset="0"/>
                <a:cs typeface="Open Sans" panose="020B0606030504020204" pitchFamily="34" charset="0"/>
              </a:rPr>
              <a:t>. Our ongoing research has identified four considerations critical to the success and use of such tools, as well as how our proposed tool may be useful in choosing interventions or distributing resources. Our continued effort will use our findings to </a:t>
            </a:r>
            <a:r>
              <a:rPr lang="en-US" sz="2800" b="1">
                <a:solidFill>
                  <a:schemeClr val="bg1"/>
                </a:solidFill>
                <a:ea typeface="Open Sans" panose="020B0606030504020204" pitchFamily="34" charset="0"/>
                <a:cs typeface="Open Sans" panose="020B0606030504020204" pitchFamily="34" charset="0"/>
              </a:rPr>
              <a:t>develop a user interface and help improve how substance use care decisions are made on a larger scale</a:t>
            </a:r>
            <a:r>
              <a:rPr lang="en-US" sz="2800">
                <a:solidFill>
                  <a:schemeClr val="bg1"/>
                </a:solidFill>
                <a:ea typeface="Open Sans" panose="020B0606030504020204" pitchFamily="34" charset="0"/>
                <a:cs typeface="Open Sans" panose="020B0606030504020204" pitchFamily="34" charset="0"/>
              </a:rPr>
              <a:t>.</a:t>
            </a:r>
          </a:p>
        </p:txBody>
      </p:sp>
      <p:sp>
        <p:nvSpPr>
          <p:cNvPr id="43" name="TextBox 42">
            <a:extLst>
              <a:ext uri="{FF2B5EF4-FFF2-40B4-BE49-F238E27FC236}">
                <a16:creationId xmlns:a16="http://schemas.microsoft.com/office/drawing/2014/main" id="{8CBD65E6-B838-4D00-BF0C-3070FF4F3D21}"/>
              </a:ext>
            </a:extLst>
          </p:cNvPr>
          <p:cNvSpPr txBox="1"/>
          <p:nvPr/>
        </p:nvSpPr>
        <p:spPr>
          <a:xfrm>
            <a:off x="31806433" y="19055976"/>
            <a:ext cx="6692424" cy="707886"/>
          </a:xfrm>
          <a:prstGeom prst="rect">
            <a:avLst/>
          </a:prstGeom>
          <a:noFill/>
        </p:spPr>
        <p:txBody>
          <a:bodyPr wrap="square" rtlCol="0">
            <a:spAutoFit/>
          </a:bodyPr>
          <a:lstStyle>
            <a:defPPr>
              <a:defRPr kern="1200" smtId="4294967295"/>
            </a:defPPr>
          </a:lstStyle>
          <a:p>
            <a:r>
              <a:rPr lang="en-US" sz="4000" b="1">
                <a:solidFill>
                  <a:schemeClr val="bg1"/>
                </a:solidFill>
                <a:latin typeface="+mj-lt"/>
                <a:cs typeface="Arial" pitchFamily="34" charset="0"/>
              </a:rPr>
              <a:t>Funding</a:t>
            </a:r>
          </a:p>
        </p:txBody>
      </p:sp>
      <p:sp>
        <p:nvSpPr>
          <p:cNvPr id="6" name="Rectangle 5"/>
          <p:cNvSpPr>
            <a:spLocks noChangeArrowheads="1"/>
          </p:cNvSpPr>
          <p:nvPr/>
        </p:nvSpPr>
        <p:spPr bwMode="auto">
          <a:xfrm>
            <a:off x="12336516" y="17625778"/>
            <a:ext cx="59403288" cy="116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AutoShape 4" descr="https://scc-ondemand1.bu.edu/pun/sys/dashboard/files/fs/restricted/projectnb/respond/Hana/MassCass/status_quo/graphs/hf_size_stacked_blocks.jpg"/>
          <p:cNvSpPr>
            <a:spLocks noChangeAspect="1" noChangeArrowheads="1"/>
          </p:cNvSpPr>
          <p:nvPr/>
        </p:nvSpPr>
        <p:spPr bwMode="auto">
          <a:xfrm>
            <a:off x="3369469" y="2944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TextBox 54">
            <a:extLst>
              <a:ext uri="{FF2B5EF4-FFF2-40B4-BE49-F238E27FC236}">
                <a16:creationId xmlns:a16="http://schemas.microsoft.com/office/drawing/2014/main" id="{D6F40EB5-8D73-41C9-8CC9-4FFF7382622E}"/>
              </a:ext>
            </a:extLst>
          </p:cNvPr>
          <p:cNvSpPr txBox="1"/>
          <p:nvPr/>
        </p:nvSpPr>
        <p:spPr>
          <a:xfrm>
            <a:off x="31775400" y="19763862"/>
            <a:ext cx="11117135" cy="954107"/>
          </a:xfrm>
          <a:prstGeom prst="rect">
            <a:avLst/>
          </a:prstGeom>
          <a:noFill/>
        </p:spPr>
        <p:txBody>
          <a:bodyPr wrap="square" rtlCol="0">
            <a:spAutoFit/>
          </a:bodyPr>
          <a:lstStyle>
            <a:defPPr>
              <a:defRPr kern="1200" smtId="4294967295"/>
            </a:defPPr>
          </a:lstStyle>
          <a:p>
            <a:r>
              <a:rPr lang="en-US" sz="2800" dirty="0">
                <a:solidFill>
                  <a:schemeClr val="bg1"/>
                </a:solidFill>
                <a:ea typeface="Open Sans" panose="020B0606030504020204" pitchFamily="34" charset="0"/>
                <a:cs typeface="Open Sans" panose="020B0606030504020204" pitchFamily="34" charset="0"/>
              </a:rPr>
              <a:t>This project is funded by the National Institute on Drug Abuse (</a:t>
            </a:r>
            <a:r>
              <a:rPr lang="en-US" sz="2800" dirty="0">
                <a:solidFill>
                  <a:schemeClr val="bg1"/>
                </a:solidFill>
              </a:rPr>
              <a:t>U24DA057650</a:t>
            </a:r>
            <a:r>
              <a:rPr lang="en-US" sz="2800" dirty="0">
                <a:solidFill>
                  <a:schemeClr val="bg1"/>
                </a:solidFill>
                <a:ea typeface="Open Sans" panose="020B0606030504020204" pitchFamily="34" charset="0"/>
                <a:cs typeface="Open Sans" panose="020B0606030504020204" pitchFamily="34" charset="0"/>
              </a:rPr>
              <a:t>, P30AI042853, R01DA046527).</a:t>
            </a: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4831" b="7170"/>
          <a:stretch/>
        </p:blipFill>
        <p:spPr>
          <a:xfrm>
            <a:off x="8734990" y="19414401"/>
            <a:ext cx="1996291" cy="1756736"/>
          </a:xfrm>
          <a:prstGeom prst="rect">
            <a:avLst/>
          </a:prstGeom>
        </p:spPr>
      </p:pic>
      <p:sp>
        <p:nvSpPr>
          <p:cNvPr id="3" name="AutoShape 2" descr="https://scc-ondemand1.bu.edu/pun/sys/dashboard/files/fs/restricted/projectnb/respond/Hana/MassCass/housing/graphs/hf_size_stacked_blocks.jpg"/>
          <p:cNvSpPr>
            <a:spLocks noChangeAspect="1" noChangeArrowheads="1"/>
          </p:cNvSpPr>
          <p:nvPr/>
        </p:nvSpPr>
        <p:spPr bwMode="auto">
          <a:xfrm>
            <a:off x="3521869" y="4468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6768218" y="4003025"/>
            <a:ext cx="10627612" cy="523220"/>
          </a:xfrm>
          <a:prstGeom prst="rect">
            <a:avLst/>
          </a:prstGeom>
          <a:noFill/>
        </p:spPr>
        <p:txBody>
          <a:bodyPr wrap="square" rtlCol="0">
            <a:spAutoFit/>
          </a:bodyPr>
          <a:lstStyle/>
          <a:p>
            <a:r>
              <a:rPr lang="en-US" sz="2800" dirty="0">
                <a:solidFill>
                  <a:schemeClr val="bg1"/>
                </a:solidFill>
              </a:rPr>
              <a:t>NIH NIDA Grant Numbers:  U24DA057650, </a:t>
            </a:r>
            <a:r>
              <a:rPr lang="en-US" sz="2800" dirty="0">
                <a:solidFill>
                  <a:schemeClr val="bg1"/>
                </a:solidFill>
                <a:ea typeface="Open Sans" panose="020B0606030504020204" pitchFamily="34" charset="0"/>
                <a:cs typeface="Open Sans" panose="020B0606030504020204" pitchFamily="34" charset="0"/>
              </a:rPr>
              <a:t>P30AI042853, R01DA046527</a:t>
            </a:r>
            <a:endParaRPr lang="en-US" sz="28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40" y="1404824"/>
            <a:ext cx="6519894" cy="217329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1496" y="659098"/>
            <a:ext cx="3657143" cy="1765079"/>
          </a:xfrm>
          <a:prstGeom prst="rect">
            <a:avLst/>
          </a:prstGeom>
        </p:spPr>
      </p:pic>
      <p:sp>
        <p:nvSpPr>
          <p:cNvPr id="17" name="TextBox 16"/>
          <p:cNvSpPr txBox="1"/>
          <p:nvPr/>
        </p:nvSpPr>
        <p:spPr>
          <a:xfrm>
            <a:off x="494843" y="19763862"/>
            <a:ext cx="8340234" cy="1384995"/>
          </a:xfrm>
          <a:prstGeom prst="rect">
            <a:avLst/>
          </a:prstGeom>
          <a:noFill/>
        </p:spPr>
        <p:txBody>
          <a:bodyPr wrap="square" lIns="91440" tIns="45720" rIns="91440" bIns="45720" rtlCol="0" anchor="t">
            <a:spAutoFit/>
          </a:bodyPr>
          <a:lstStyle/>
          <a:p>
            <a:pPr algn="ctr"/>
            <a:r>
              <a:rPr lang="en-US" sz="2800" dirty="0"/>
              <a:t>We would love to speak with you! If you’re interested in being a part of our work and would like to be interviewed as a stakeholder, please scan our QR code.</a:t>
            </a:r>
          </a:p>
        </p:txBody>
      </p:sp>
      <p:sp>
        <p:nvSpPr>
          <p:cNvPr id="4" name="TextBox 3"/>
          <p:cNvSpPr txBox="1"/>
          <p:nvPr/>
        </p:nvSpPr>
        <p:spPr>
          <a:xfrm>
            <a:off x="12336516" y="14575113"/>
            <a:ext cx="15364735" cy="523220"/>
          </a:xfrm>
          <a:prstGeom prst="rect">
            <a:avLst/>
          </a:prstGeom>
          <a:noFill/>
        </p:spPr>
        <p:txBody>
          <a:bodyPr wrap="square" rtlCol="0">
            <a:spAutoFit/>
          </a:bodyPr>
          <a:lstStyle/>
          <a:p>
            <a:r>
              <a:rPr lang="en-US" sz="2800">
                <a:solidFill>
                  <a:schemeClr val="bg1"/>
                </a:solidFill>
              </a:rPr>
              <a:t>Participants also shared their thoughts on </a:t>
            </a:r>
            <a:r>
              <a:rPr lang="en-US" sz="2800" b="1">
                <a:solidFill>
                  <a:schemeClr val="bg1"/>
                </a:solidFill>
              </a:rPr>
              <a:t>potential applicability and direct use</a:t>
            </a:r>
            <a:r>
              <a:rPr lang="en-US" sz="2800">
                <a:solidFill>
                  <a:schemeClr val="bg1"/>
                </a:solidFill>
              </a:rPr>
              <a:t>:</a:t>
            </a:r>
          </a:p>
        </p:txBody>
      </p:sp>
      <p:sp>
        <p:nvSpPr>
          <p:cNvPr id="19" name="TextBox 18"/>
          <p:cNvSpPr txBox="1"/>
          <p:nvPr/>
        </p:nvSpPr>
        <p:spPr>
          <a:xfrm>
            <a:off x="4982624" y="17314083"/>
            <a:ext cx="1932597" cy="523220"/>
          </a:xfrm>
          <a:prstGeom prst="rect">
            <a:avLst/>
          </a:prstGeom>
          <a:noFill/>
        </p:spPr>
        <p:txBody>
          <a:bodyPr wrap="square" rtlCol="0">
            <a:spAutoFit/>
          </a:bodyPr>
          <a:lstStyle/>
          <a:p>
            <a:r>
              <a:rPr lang="en-US" sz="2800"/>
              <a:t>Next Steps:</a:t>
            </a:r>
          </a:p>
        </p:txBody>
      </p:sp>
      <p:sp>
        <p:nvSpPr>
          <p:cNvPr id="26" name="Rounded Rectangle 25"/>
          <p:cNvSpPr/>
          <p:nvPr/>
        </p:nvSpPr>
        <p:spPr>
          <a:xfrm>
            <a:off x="388977" y="17333041"/>
            <a:ext cx="10855606" cy="4042758"/>
          </a:xfrm>
          <a:prstGeom prst="roundRect">
            <a:avLst/>
          </a:prstGeom>
          <a:noFill/>
          <a:ln>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61232" y="3234503"/>
            <a:ext cx="2551176" cy="1143000"/>
          </a:xfrm>
          <a:prstGeom prst="rect">
            <a:avLst/>
          </a:prstGeom>
        </p:spPr>
      </p:pic>
      <p:pic>
        <p:nvPicPr>
          <p:cNvPr id="21" name="Picture 20">
            <a:extLst>
              <a:ext uri="{FF2B5EF4-FFF2-40B4-BE49-F238E27FC236}">
                <a16:creationId xmlns:a16="http://schemas.microsoft.com/office/drawing/2014/main" id="{EB73A7B2-F40D-19BE-2469-FC817B1A7B2E}"/>
              </a:ext>
            </a:extLst>
          </p:cNvPr>
          <p:cNvPicPr>
            <a:picLocks noChangeAspect="1"/>
          </p:cNvPicPr>
          <p:nvPr/>
        </p:nvPicPr>
        <p:blipFill>
          <a:blip r:embed="rId6"/>
          <a:stretch>
            <a:fillRect/>
          </a:stretch>
        </p:blipFill>
        <p:spPr>
          <a:xfrm>
            <a:off x="474440" y="17972100"/>
            <a:ext cx="10658475" cy="1390650"/>
          </a:xfrm>
          <a:prstGeom prst="rect">
            <a:avLst/>
          </a:prstGeom>
        </p:spPr>
      </p:pic>
      <p:sp>
        <p:nvSpPr>
          <p:cNvPr id="23" name="Rounded Rectangle 22"/>
          <p:cNvSpPr/>
          <p:nvPr/>
        </p:nvSpPr>
        <p:spPr>
          <a:xfrm>
            <a:off x="31156388" y="4858833"/>
            <a:ext cx="11846844" cy="2926728"/>
          </a:xfrm>
          <a:prstGeom prst="roundRect">
            <a:avLst/>
          </a:prstGeom>
          <a:noFill/>
          <a:ln>
            <a:solidFill>
              <a:srgbClr val="3D9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A screenshot of a computer&#10;&#10;Description automatically generated">
            <a:extLst>
              <a:ext uri="{FF2B5EF4-FFF2-40B4-BE49-F238E27FC236}">
                <a16:creationId xmlns:a16="http://schemas.microsoft.com/office/drawing/2014/main" id="{497B54A7-7E7D-825D-DDFB-A0EAD5F0F0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3714" y="7427522"/>
            <a:ext cx="16490939" cy="6942835"/>
          </a:xfrm>
          <a:prstGeom prst="rect">
            <a:avLst/>
          </a:prstGeom>
        </p:spPr>
      </p:pic>
      <p:pic>
        <p:nvPicPr>
          <p:cNvPr id="49" name="Picture 48" descr="A blue rectangle with white text&#10;&#10;Description automatically generated">
            <a:extLst>
              <a:ext uri="{FF2B5EF4-FFF2-40B4-BE49-F238E27FC236}">
                <a16:creationId xmlns:a16="http://schemas.microsoft.com/office/drawing/2014/main" id="{7980CEC7-1BD5-2658-AB55-9649CAD4BA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00639" y="15313515"/>
            <a:ext cx="6317501" cy="3562656"/>
          </a:xfrm>
          <a:prstGeom prst="rect">
            <a:avLst/>
          </a:prstGeom>
        </p:spPr>
      </p:pic>
      <p:pic>
        <p:nvPicPr>
          <p:cNvPr id="52" name="Picture 51" descr="A blue sign with white text&#10;&#10;Description automatically generated">
            <a:extLst>
              <a:ext uri="{FF2B5EF4-FFF2-40B4-BE49-F238E27FC236}">
                <a16:creationId xmlns:a16="http://schemas.microsoft.com/office/drawing/2014/main" id="{BB63BD5A-9CF7-18CD-3905-9C0B2DA46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26600" y="15305491"/>
            <a:ext cx="6345959" cy="3578704"/>
          </a:xfrm>
          <a:prstGeom prst="rect">
            <a:avLst/>
          </a:prstGeom>
        </p:spPr>
      </p:pic>
      <p:pic>
        <p:nvPicPr>
          <p:cNvPr id="64" name="Picture 63" descr="A graph with blue and red bars&#10;&#10;Description automatically generated">
            <a:extLst>
              <a:ext uri="{FF2B5EF4-FFF2-40B4-BE49-F238E27FC236}">
                <a16:creationId xmlns:a16="http://schemas.microsoft.com/office/drawing/2014/main" id="{9C4C2CE2-7180-3017-F5E2-6D41ADC5E1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73742" y="3301237"/>
            <a:ext cx="8580342" cy="6435257"/>
          </a:xfrm>
          <a:prstGeom prst="rect">
            <a:avLst/>
          </a:prstGeom>
        </p:spPr>
      </p:pic>
      <p:pic>
        <p:nvPicPr>
          <p:cNvPr id="12" name="Picture 11">
            <a:extLst>
              <a:ext uri="{FF2B5EF4-FFF2-40B4-BE49-F238E27FC236}">
                <a16:creationId xmlns:a16="http://schemas.microsoft.com/office/drawing/2014/main" id="{AF8E4A7C-C925-4B50-1CA5-53C1916C80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036835" y="19091353"/>
            <a:ext cx="16004695" cy="1935617"/>
          </a:xfrm>
          <a:prstGeom prst="rect">
            <a:avLst/>
          </a:prstGeom>
        </p:spPr>
      </p:pic>
    </p:spTree>
    <p:extLst>
      <p:ext uri="{BB962C8B-B14F-4D97-AF65-F5344CB8AC3E}">
        <p14:creationId xmlns:p14="http://schemas.microsoft.com/office/powerpoint/2010/main" val="1270404738"/>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1f6c70-9d6b-4cc8-8ab1-c80639d14be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D1F59100A1434CA35EEF9726F4F12A" ma:contentTypeVersion="12" ma:contentTypeDescription="Create a new document." ma:contentTypeScope="" ma:versionID="552702e62469c2f6c7208b7cb3ae91bf">
  <xsd:schema xmlns:xsd="http://www.w3.org/2001/XMLSchema" xmlns:xs="http://www.w3.org/2001/XMLSchema" xmlns:p="http://schemas.microsoft.com/office/2006/metadata/properties" xmlns:ns2="971f6c70-9d6b-4cc8-8ab1-c80639d14be0" xmlns:ns3="b8c18d90-68ac-4a83-89de-dfecf95b365b" targetNamespace="http://schemas.microsoft.com/office/2006/metadata/properties" ma:root="true" ma:fieldsID="f78304ba3d2f1acd04507ea3d662d07b" ns2:_="" ns3:_="">
    <xsd:import namespace="971f6c70-9d6b-4cc8-8ab1-c80639d14be0"/>
    <xsd:import namespace="b8c18d90-68ac-4a83-89de-dfecf95b36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f6c70-9d6b-4cc8-8ab1-c80639d14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c18d90-68ac-4a83-89de-dfecf95b36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5E14EC-CBD6-47FD-B1CE-2C8F48CFB97D}">
  <ds:schemaRefs>
    <ds:schemaRef ds:uri="4e9344ce-fe6c-477b-9449-dd4d3f5d20a5"/>
    <ds:schemaRef ds:uri="971f6c70-9d6b-4cc8-8ab1-c80639d14be0"/>
    <ds:schemaRef ds:uri="f8ffd29b-20bb-4813-8a67-b3d632eac3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37AD1B-40F2-4A98-BFC9-D314D2B3D6BD}">
  <ds:schemaRefs>
    <ds:schemaRef ds:uri="971f6c70-9d6b-4cc8-8ab1-c80639d14be0"/>
    <ds:schemaRef ds:uri="b8c18d90-68ac-4a83-89de-dfecf95b3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4C6F2A-149C-4332-933F-8876D1D43A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4237</TotalTime>
  <Words>569</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Calibri</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Zwick, Hana</cp:lastModifiedBy>
  <cp:revision>3</cp:revision>
  <cp:lastPrinted>2012-07-31T19:59:21Z</cp:lastPrinted>
  <dcterms:modified xsi:type="dcterms:W3CDTF">2024-09-23T14:16:43Z</dcterms:modified>
  <cp:category>research posters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0x0101004FD1F59100A1434CA35EEF9726F4F12A</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xd_ProgID">
    <vt:lpwstr/>
  </property>
  <property fmtid="{D5CDD505-2E9C-101B-9397-08002B2CF9AE}" pid="7" name="TemplateUrl">
    <vt:lpwstr/>
  </property>
  <property fmtid="{D5CDD505-2E9C-101B-9397-08002B2CF9AE}" pid="8" name="xd_Signature">
    <vt:bool>false</vt:bool>
  </property>
  <property fmtid="{D5CDD505-2E9C-101B-9397-08002B2CF9AE}" pid="9" name="MediaServiceImageTags">
    <vt:lpwstr/>
  </property>
</Properties>
</file>