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32918400" cy="19202400"/>
  <p:notesSz cx="9296400" cy="14770100"/>
  <p:defaultTextStyle>
    <a:defPPr>
      <a:defRPr lang="en-US"/>
    </a:defPPr>
    <a:lvl1pPr algn="l" defTabSz="2663825" rtl="0" eaLnBrk="0" fontAlgn="base" hangingPunct="0">
      <a:spcBef>
        <a:spcPct val="0"/>
      </a:spcBef>
      <a:spcAft>
        <a:spcPct val="0"/>
      </a:spcAft>
      <a:defRPr sz="5200" kern="1200">
        <a:solidFill>
          <a:schemeClr val="tx1"/>
        </a:solidFill>
        <a:latin typeface="Arial" panose="020B0604020202020204" pitchFamily="34" charset="0"/>
        <a:ea typeface="MS PGothic" panose="020B0600070205080204" pitchFamily="34" charset="-128"/>
        <a:cs typeface="+mn-cs"/>
      </a:defRPr>
    </a:lvl1pPr>
    <a:lvl2pPr marL="1331913" indent="-874713" algn="l" defTabSz="2663825" rtl="0" eaLnBrk="0" fontAlgn="base" hangingPunct="0">
      <a:spcBef>
        <a:spcPct val="0"/>
      </a:spcBef>
      <a:spcAft>
        <a:spcPct val="0"/>
      </a:spcAft>
      <a:defRPr sz="5200" kern="1200">
        <a:solidFill>
          <a:schemeClr val="tx1"/>
        </a:solidFill>
        <a:latin typeface="Arial" panose="020B0604020202020204" pitchFamily="34" charset="0"/>
        <a:ea typeface="MS PGothic" panose="020B0600070205080204" pitchFamily="34" charset="-128"/>
        <a:cs typeface="+mn-cs"/>
      </a:defRPr>
    </a:lvl2pPr>
    <a:lvl3pPr marL="2663825" indent="-1749425" algn="l" defTabSz="2663825" rtl="0" eaLnBrk="0" fontAlgn="base" hangingPunct="0">
      <a:spcBef>
        <a:spcPct val="0"/>
      </a:spcBef>
      <a:spcAft>
        <a:spcPct val="0"/>
      </a:spcAft>
      <a:defRPr sz="5200" kern="1200">
        <a:solidFill>
          <a:schemeClr val="tx1"/>
        </a:solidFill>
        <a:latin typeface="Arial" panose="020B0604020202020204" pitchFamily="34" charset="0"/>
        <a:ea typeface="MS PGothic" panose="020B0600070205080204" pitchFamily="34" charset="-128"/>
        <a:cs typeface="+mn-cs"/>
      </a:defRPr>
    </a:lvl3pPr>
    <a:lvl4pPr marL="3995738" indent="-2624138" algn="l" defTabSz="2663825" rtl="0" eaLnBrk="0" fontAlgn="base" hangingPunct="0">
      <a:spcBef>
        <a:spcPct val="0"/>
      </a:spcBef>
      <a:spcAft>
        <a:spcPct val="0"/>
      </a:spcAft>
      <a:defRPr sz="5200" kern="1200">
        <a:solidFill>
          <a:schemeClr val="tx1"/>
        </a:solidFill>
        <a:latin typeface="Arial" panose="020B0604020202020204" pitchFamily="34" charset="0"/>
        <a:ea typeface="MS PGothic" panose="020B0600070205080204" pitchFamily="34" charset="-128"/>
        <a:cs typeface="+mn-cs"/>
      </a:defRPr>
    </a:lvl4pPr>
    <a:lvl5pPr marL="5327650" indent="-3498850" algn="l" defTabSz="2663825" rtl="0" eaLnBrk="0" fontAlgn="base" hangingPunct="0">
      <a:spcBef>
        <a:spcPct val="0"/>
      </a:spcBef>
      <a:spcAft>
        <a:spcPct val="0"/>
      </a:spcAft>
      <a:defRPr sz="5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52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52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52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52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048">
          <p15:clr>
            <a:srgbClr val="A4A3A4"/>
          </p15:clr>
        </p15:guide>
        <p15:guide id="2" pos="103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6B2873-A036-83B6-8943-B41B0D0C8003}" name="Morse, Brad" initials="MB" userId="S::brad.morse@cuanschutz.edu::0eecf5d7-2993-45e1-a72b-69082648cfb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B87C"/>
    <a:srgbClr val="000000"/>
    <a:srgbClr val="0D2743"/>
    <a:srgbClr val="004C84"/>
    <a:srgbClr val="4D483E"/>
    <a:srgbClr val="4F81B5"/>
    <a:srgbClr val="00355D"/>
    <a:srgbClr val="033B65"/>
    <a:srgbClr val="49729C"/>
    <a:srgbClr val="6A61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8D3F6-BEE1-4248-AAF6-A55250617003}" v="487" dt="2023-12-06T22:32:32.805"/>
    <p1510:client id="{88517194-47D9-B04A-9FD7-63B21D5CDF9A}" v="1" dt="2023-12-06T17:53:57.6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71"/>
    <p:restoredTop sz="94690"/>
  </p:normalViewPr>
  <p:slideViewPr>
    <p:cSldViewPr snapToGrid="0">
      <p:cViewPr varScale="1">
        <p:scale>
          <a:sx n="39" d="100"/>
          <a:sy n="39" d="100"/>
        </p:scale>
        <p:origin x="1216" y="216"/>
      </p:cViewPr>
      <p:guideLst>
        <p:guide orient="horz" pos="6048"/>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739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739775"/>
          </a:xfrm>
          <a:prstGeom prst="rect">
            <a:avLst/>
          </a:prstGeom>
        </p:spPr>
        <p:txBody>
          <a:bodyPr vert="horz" lIns="91440" tIns="45720" rIns="91440" bIns="45720" rtlCol="0"/>
          <a:lstStyle>
            <a:lvl1pPr algn="r">
              <a:defRPr sz="1200"/>
            </a:lvl1pPr>
          </a:lstStyle>
          <a:p>
            <a:fld id="{A7C176CC-402A-D44A-84A4-FD75B183531E}" type="datetimeFigureOut">
              <a:rPr lang="en-US" smtClean="0"/>
              <a:t>1/10/24</a:t>
            </a:fld>
            <a:endParaRPr lang="en-US"/>
          </a:p>
        </p:txBody>
      </p:sp>
      <p:sp>
        <p:nvSpPr>
          <p:cNvPr id="4" name="Slide Image Placeholder 3"/>
          <p:cNvSpPr>
            <a:spLocks noGrp="1" noRot="1" noChangeAspect="1"/>
          </p:cNvSpPr>
          <p:nvPr>
            <p:ph type="sldImg" idx="2"/>
          </p:nvPr>
        </p:nvSpPr>
        <p:spPr>
          <a:xfrm>
            <a:off x="376238" y="1846263"/>
            <a:ext cx="8543925" cy="498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7108825"/>
            <a:ext cx="7435850" cy="5815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030325"/>
            <a:ext cx="4029075" cy="7397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14030325"/>
            <a:ext cx="4029075" cy="739775"/>
          </a:xfrm>
          <a:prstGeom prst="rect">
            <a:avLst/>
          </a:prstGeom>
        </p:spPr>
        <p:txBody>
          <a:bodyPr vert="horz" lIns="91440" tIns="45720" rIns="91440" bIns="45720" rtlCol="0" anchor="b"/>
          <a:lstStyle>
            <a:lvl1pPr algn="r">
              <a:defRPr sz="1200"/>
            </a:lvl1pPr>
          </a:lstStyle>
          <a:p>
            <a:fld id="{1F07D470-C042-944F-8D1D-DEDC52C50ECA}" type="slidenum">
              <a:rPr lang="en-US" smtClean="0"/>
              <a:t>‹#›</a:t>
            </a:fld>
            <a:endParaRPr lang="en-US"/>
          </a:p>
        </p:txBody>
      </p:sp>
    </p:spTree>
    <p:extLst>
      <p:ext uri="{BB962C8B-B14F-4D97-AF65-F5344CB8AC3E}">
        <p14:creationId xmlns:p14="http://schemas.microsoft.com/office/powerpoint/2010/main" val="185423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07D470-C042-944F-8D1D-DEDC52C50ECA}" type="slidenum">
              <a:rPr lang="en-US" smtClean="0"/>
              <a:t>1</a:t>
            </a:fld>
            <a:endParaRPr lang="en-US"/>
          </a:p>
        </p:txBody>
      </p:sp>
    </p:spTree>
    <p:extLst>
      <p:ext uri="{BB962C8B-B14F-4D97-AF65-F5344CB8AC3E}">
        <p14:creationId xmlns:p14="http://schemas.microsoft.com/office/powerpoint/2010/main" val="386724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5965191"/>
            <a:ext cx="27980640" cy="4116070"/>
          </a:xfrm>
          <a:prstGeom prst="rect">
            <a:avLst/>
          </a:prstGeo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4937760" y="10881360"/>
            <a:ext cx="23042880" cy="4907280"/>
          </a:xfrm>
          <a:prstGeom prst="rect">
            <a:avLst/>
          </a:prstGeom>
        </p:spPr>
        <p:txBody>
          <a:bodyPr/>
          <a:lstStyle>
            <a:lvl1pPr marL="0" indent="0" algn="ctr">
              <a:buNone/>
              <a:defRPr>
                <a:solidFill>
                  <a:schemeClr val="bg1"/>
                </a:solidFill>
              </a:defRPr>
            </a:lvl1pPr>
            <a:lvl2pPr marL="1332298" indent="0" algn="ctr">
              <a:buNone/>
              <a:defRPr>
                <a:solidFill>
                  <a:schemeClr val="tx1">
                    <a:tint val="75000"/>
                  </a:schemeClr>
                </a:solidFill>
              </a:defRPr>
            </a:lvl2pPr>
            <a:lvl3pPr marL="2664595" indent="0" algn="ctr">
              <a:buNone/>
              <a:defRPr>
                <a:solidFill>
                  <a:schemeClr val="tx1">
                    <a:tint val="75000"/>
                  </a:schemeClr>
                </a:solidFill>
              </a:defRPr>
            </a:lvl3pPr>
            <a:lvl4pPr marL="3996893" indent="0" algn="ctr">
              <a:buNone/>
              <a:defRPr>
                <a:solidFill>
                  <a:schemeClr val="tx1">
                    <a:tint val="75000"/>
                  </a:schemeClr>
                </a:solidFill>
              </a:defRPr>
            </a:lvl4pPr>
            <a:lvl5pPr marL="5329190" indent="0" algn="ctr">
              <a:buNone/>
              <a:defRPr>
                <a:solidFill>
                  <a:schemeClr val="tx1">
                    <a:tint val="75000"/>
                  </a:schemeClr>
                </a:solidFill>
              </a:defRPr>
            </a:lvl5pPr>
            <a:lvl6pPr marL="6661488" indent="0" algn="ctr">
              <a:buNone/>
              <a:defRPr>
                <a:solidFill>
                  <a:schemeClr val="tx1">
                    <a:tint val="75000"/>
                  </a:schemeClr>
                </a:solidFill>
              </a:defRPr>
            </a:lvl6pPr>
            <a:lvl7pPr marL="7993786" indent="0" algn="ctr">
              <a:buNone/>
              <a:defRPr>
                <a:solidFill>
                  <a:schemeClr val="tx1">
                    <a:tint val="75000"/>
                  </a:schemeClr>
                </a:solidFill>
              </a:defRPr>
            </a:lvl7pPr>
            <a:lvl8pPr marL="9326083" indent="0" algn="ctr">
              <a:buNone/>
              <a:defRPr>
                <a:solidFill>
                  <a:schemeClr val="tx1">
                    <a:tint val="75000"/>
                  </a:schemeClr>
                </a:solidFill>
              </a:defRPr>
            </a:lvl8pPr>
            <a:lvl9pPr marL="1065838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27633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46238" y="4479925"/>
            <a:ext cx="29625925" cy="1267301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375985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2339321"/>
            <a:ext cx="27980640" cy="3813810"/>
          </a:xfrm>
          <a:prstGeom prst="rect">
            <a:avLst/>
          </a:prstGeom>
        </p:spPr>
        <p:txBody>
          <a:bodyPr anchor="t"/>
          <a:lstStyle>
            <a:lvl1pPr algn="l">
              <a:defRPr sz="11600" b="1" cap="all"/>
            </a:lvl1pPr>
          </a:lstStyle>
          <a:p>
            <a:r>
              <a:rPr lang="en-US"/>
              <a:t>Click to edit Master title style</a:t>
            </a:r>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83880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7572379" y="21504910"/>
            <a:ext cx="67865623" cy="60829826"/>
          </a:xfrm>
          <a:prstGeom prst="rect">
            <a:avLst/>
          </a:prstGeom>
        </p:spPr>
        <p:txBody>
          <a:bodyPr/>
          <a:lstStyle>
            <a:lvl1pPr>
              <a:defRPr sz="8100"/>
            </a:lvl1pPr>
            <a:lvl2pPr>
              <a:defRPr sz="70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986644" y="21504910"/>
            <a:ext cx="67865627" cy="60829826"/>
          </a:xfrm>
          <a:prstGeom prst="rect">
            <a:avLst/>
          </a:prstGeom>
        </p:spPr>
        <p:txBody>
          <a:bodyPr/>
          <a:lstStyle>
            <a:lvl1pPr>
              <a:defRPr sz="8100"/>
            </a:lvl1pPr>
            <a:lvl2pPr>
              <a:defRPr sz="70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24461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768986"/>
            <a:ext cx="29626560" cy="3200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2" y="4298316"/>
            <a:ext cx="14544677" cy="1791334"/>
          </a:xfrm>
          <a:prstGeom prst="rect">
            <a:avLst/>
          </a:prstGeom>
        </p:spPr>
        <p:txBody>
          <a:bodyPr anchor="b"/>
          <a:lstStyle>
            <a:lvl1pPr marL="0" indent="0">
              <a:buNone/>
              <a:defRPr sz="7000" b="1"/>
            </a:lvl1pPr>
            <a:lvl2pPr marL="1332298" indent="0">
              <a:buNone/>
              <a:defRPr sz="5800" b="1"/>
            </a:lvl2pPr>
            <a:lvl3pPr marL="2664595" indent="0">
              <a:buNone/>
              <a:defRPr sz="5200" b="1"/>
            </a:lvl3pPr>
            <a:lvl4pPr marL="3996893" indent="0">
              <a:buNone/>
              <a:defRPr sz="4700" b="1"/>
            </a:lvl4pPr>
            <a:lvl5pPr marL="5329190" indent="0">
              <a:buNone/>
              <a:defRPr sz="4700" b="1"/>
            </a:lvl5pPr>
            <a:lvl6pPr marL="6661488" indent="0">
              <a:buNone/>
              <a:defRPr sz="4700" b="1"/>
            </a:lvl6pPr>
            <a:lvl7pPr marL="7993786" indent="0">
              <a:buNone/>
              <a:defRPr sz="4700" b="1"/>
            </a:lvl7pPr>
            <a:lvl8pPr marL="9326083" indent="0">
              <a:buNone/>
              <a:defRPr sz="4700" b="1"/>
            </a:lvl8pPr>
            <a:lvl9pPr marL="10658381" indent="0">
              <a:buNone/>
              <a:defRPr sz="4700" b="1"/>
            </a:lvl9pPr>
          </a:lstStyle>
          <a:p>
            <a:pPr lvl="0"/>
            <a:r>
              <a:rPr lang="en-US"/>
              <a:t>Click to edit Master text styles</a:t>
            </a:r>
          </a:p>
        </p:txBody>
      </p:sp>
      <p:sp>
        <p:nvSpPr>
          <p:cNvPr id="4" name="Content Placeholder 3"/>
          <p:cNvSpPr>
            <a:spLocks noGrp="1"/>
          </p:cNvSpPr>
          <p:nvPr>
            <p:ph sz="half" idx="2"/>
          </p:nvPr>
        </p:nvSpPr>
        <p:spPr>
          <a:xfrm>
            <a:off x="1645922" y="6089650"/>
            <a:ext cx="14544677" cy="11063606"/>
          </a:xfrm>
          <a:prstGeom prst="rect">
            <a:avLst/>
          </a:prstGeom>
        </p:spPr>
        <p:txBody>
          <a:bodyPr/>
          <a:lstStyle>
            <a:lvl1pPr>
              <a:defRPr sz="7000"/>
            </a:lvl1pPr>
            <a:lvl2pPr>
              <a:defRPr sz="5800"/>
            </a:lvl2pPr>
            <a:lvl3pPr>
              <a:defRPr sz="5200"/>
            </a:lvl3pPr>
            <a:lvl4pPr>
              <a:defRPr sz="4700"/>
            </a:lvl4pPr>
            <a:lvl5pPr>
              <a:defRPr sz="4700"/>
            </a:lvl5pPr>
            <a:lvl6pPr>
              <a:defRPr sz="4700"/>
            </a:lvl6pPr>
            <a:lvl7pPr>
              <a:defRPr sz="4700"/>
            </a:lvl7pPr>
            <a:lvl8pPr>
              <a:defRPr sz="4700"/>
            </a:lvl8pPr>
            <a:lvl9pPr>
              <a:defRPr sz="4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5" y="4298316"/>
            <a:ext cx="14550390" cy="1791334"/>
          </a:xfrm>
          <a:prstGeom prst="rect">
            <a:avLst/>
          </a:prstGeom>
        </p:spPr>
        <p:txBody>
          <a:bodyPr anchor="b"/>
          <a:lstStyle>
            <a:lvl1pPr marL="0" indent="0">
              <a:buNone/>
              <a:defRPr sz="7000" b="1"/>
            </a:lvl1pPr>
            <a:lvl2pPr marL="1332298" indent="0">
              <a:buNone/>
              <a:defRPr sz="5800" b="1"/>
            </a:lvl2pPr>
            <a:lvl3pPr marL="2664595" indent="0">
              <a:buNone/>
              <a:defRPr sz="5200" b="1"/>
            </a:lvl3pPr>
            <a:lvl4pPr marL="3996893" indent="0">
              <a:buNone/>
              <a:defRPr sz="4700" b="1"/>
            </a:lvl4pPr>
            <a:lvl5pPr marL="5329190" indent="0">
              <a:buNone/>
              <a:defRPr sz="4700" b="1"/>
            </a:lvl5pPr>
            <a:lvl6pPr marL="6661488" indent="0">
              <a:buNone/>
              <a:defRPr sz="4700" b="1"/>
            </a:lvl6pPr>
            <a:lvl7pPr marL="7993786" indent="0">
              <a:buNone/>
              <a:defRPr sz="4700" b="1"/>
            </a:lvl7pPr>
            <a:lvl8pPr marL="9326083" indent="0">
              <a:buNone/>
              <a:defRPr sz="4700" b="1"/>
            </a:lvl8pPr>
            <a:lvl9pPr marL="10658381" indent="0">
              <a:buNone/>
              <a:defRPr sz="4700" b="1"/>
            </a:lvl9pPr>
          </a:lstStyle>
          <a:p>
            <a:pPr lvl="0"/>
            <a:r>
              <a:rPr lang="en-US"/>
              <a:t>Click to edit Master text styles</a:t>
            </a:r>
          </a:p>
        </p:txBody>
      </p:sp>
      <p:sp>
        <p:nvSpPr>
          <p:cNvPr id="6" name="Content Placeholder 5"/>
          <p:cNvSpPr>
            <a:spLocks noGrp="1"/>
          </p:cNvSpPr>
          <p:nvPr>
            <p:ph sz="quarter" idx="4"/>
          </p:nvPr>
        </p:nvSpPr>
        <p:spPr>
          <a:xfrm>
            <a:off x="16722095" y="6089650"/>
            <a:ext cx="14550390" cy="11063606"/>
          </a:xfrm>
          <a:prstGeom prst="rect">
            <a:avLst/>
          </a:prstGeom>
        </p:spPr>
        <p:txBody>
          <a:bodyPr/>
          <a:lstStyle>
            <a:lvl1pPr>
              <a:defRPr sz="7000"/>
            </a:lvl1pPr>
            <a:lvl2pPr>
              <a:defRPr sz="5800"/>
            </a:lvl2pPr>
            <a:lvl3pPr>
              <a:defRPr sz="5200"/>
            </a:lvl3pPr>
            <a:lvl4pPr>
              <a:defRPr sz="4700"/>
            </a:lvl4pPr>
            <a:lvl5pPr>
              <a:defRPr sz="4700"/>
            </a:lvl5pPr>
            <a:lvl6pPr>
              <a:defRPr sz="4700"/>
            </a:lvl6pPr>
            <a:lvl7pPr>
              <a:defRPr sz="4700"/>
            </a:lvl7pPr>
            <a:lvl8pPr>
              <a:defRPr sz="4700"/>
            </a:lvl8pPr>
            <a:lvl9pPr>
              <a:defRPr sz="4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76602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49599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8923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0180" y="5029200"/>
            <a:ext cx="18402300" cy="12124058"/>
          </a:xfrm>
          <a:prstGeom prst="rect">
            <a:avLst/>
          </a:prstGeom>
        </p:spPr>
        <p:txBody>
          <a:bodyPr/>
          <a:lstStyle>
            <a:lvl1pPr>
              <a:defRPr sz="9300"/>
            </a:lvl1pPr>
            <a:lvl2pPr>
              <a:defRPr sz="8100"/>
            </a:lvl2pPr>
            <a:lvl3pPr>
              <a:defRPr sz="70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4" y="5029200"/>
            <a:ext cx="10829927" cy="12124058"/>
          </a:xfrm>
          <a:prstGeom prst="rect">
            <a:avLst/>
          </a:prstGeom>
        </p:spPr>
        <p:txBody>
          <a:bodyPr/>
          <a:lstStyle>
            <a:lvl1pPr marL="0" indent="0">
              <a:buNone/>
              <a:defRPr sz="4100"/>
            </a:lvl1pPr>
            <a:lvl2pPr marL="1332298" indent="0">
              <a:buNone/>
              <a:defRPr sz="3500"/>
            </a:lvl2pPr>
            <a:lvl3pPr marL="2664595" indent="0">
              <a:buNone/>
              <a:defRPr sz="2900"/>
            </a:lvl3pPr>
            <a:lvl4pPr marL="3996893" indent="0">
              <a:buNone/>
              <a:defRPr sz="2600"/>
            </a:lvl4pPr>
            <a:lvl5pPr marL="5329190" indent="0">
              <a:buNone/>
              <a:defRPr sz="2600"/>
            </a:lvl5pPr>
            <a:lvl6pPr marL="6661488" indent="0">
              <a:buNone/>
              <a:defRPr sz="2600"/>
            </a:lvl6pPr>
            <a:lvl7pPr marL="7993786" indent="0">
              <a:buNone/>
              <a:defRPr sz="2600"/>
            </a:lvl7pPr>
            <a:lvl8pPr marL="9326083" indent="0">
              <a:buNone/>
              <a:defRPr sz="2600"/>
            </a:lvl8pPr>
            <a:lvl9pPr marL="10658381" indent="0">
              <a:buNone/>
              <a:defRPr sz="2600"/>
            </a:lvl9pPr>
          </a:lstStyle>
          <a:p>
            <a:pPr lvl="0"/>
            <a:r>
              <a:rPr lang="en-US"/>
              <a:t>Click to edit Master text styles</a:t>
            </a:r>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073878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46238" y="5029200"/>
            <a:ext cx="29625925" cy="13792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956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p:cNvSpPr/>
          <p:nvPr userDrawn="1"/>
        </p:nvSpPr>
        <p:spPr>
          <a:xfrm>
            <a:off x="0" y="152401"/>
            <a:ext cx="32918399" cy="4763701"/>
          </a:xfrm>
          <a:custGeom>
            <a:avLst/>
            <a:gdLst>
              <a:gd name="connsiteX0" fmla="*/ 0 w 32918399"/>
              <a:gd name="connsiteY0" fmla="*/ 0 h 4763701"/>
              <a:gd name="connsiteX1" fmla="*/ 32918399 w 32918399"/>
              <a:gd name="connsiteY1" fmla="*/ 0 h 4763701"/>
              <a:gd name="connsiteX2" fmla="*/ 32918399 w 32918399"/>
              <a:gd name="connsiteY2" fmla="*/ 4763701 h 4763701"/>
              <a:gd name="connsiteX3" fmla="*/ 32916351 w 32918399"/>
              <a:gd name="connsiteY3" fmla="*/ 4762667 h 4763701"/>
              <a:gd name="connsiteX4" fmla="*/ 16444117 w 32918399"/>
              <a:gd name="connsiteY4" fmla="*/ 3276600 h 4763701"/>
              <a:gd name="connsiteX5" fmla="*/ 201069 w 32918399"/>
              <a:gd name="connsiteY5" fmla="*/ 4668652 h 4763701"/>
              <a:gd name="connsiteX6" fmla="*/ 0 w 32918399"/>
              <a:gd name="connsiteY6" fmla="*/ 4751134 h 4763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18399" h="4763701">
                <a:moveTo>
                  <a:pt x="0" y="0"/>
                </a:moveTo>
                <a:lnTo>
                  <a:pt x="32918399" y="0"/>
                </a:lnTo>
                <a:lnTo>
                  <a:pt x="32918399" y="4763701"/>
                </a:lnTo>
                <a:lnTo>
                  <a:pt x="32916351" y="4762667"/>
                </a:lnTo>
                <a:cubicBezTo>
                  <a:pt x="31028815" y="3908077"/>
                  <a:pt x="24369531" y="3276600"/>
                  <a:pt x="16444117" y="3276600"/>
                </a:cubicBezTo>
                <a:cubicBezTo>
                  <a:pt x="8812238" y="3276600"/>
                  <a:pt x="2354437" y="3862167"/>
                  <a:pt x="201069" y="4668652"/>
                </a:cubicBezTo>
                <a:lnTo>
                  <a:pt x="0" y="4751134"/>
                </a:lnTo>
                <a:close/>
              </a:path>
            </a:pathLst>
          </a:cu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a:defRPr/>
            </a:pPr>
            <a:endParaRPr lang="en-US"/>
          </a:p>
        </p:txBody>
      </p:sp>
      <p:sp>
        <p:nvSpPr>
          <p:cNvPr id="11" name="Freeform 10"/>
          <p:cNvSpPr/>
          <p:nvPr userDrawn="1"/>
        </p:nvSpPr>
        <p:spPr>
          <a:xfrm>
            <a:off x="2" y="1"/>
            <a:ext cx="32918399" cy="4763701"/>
          </a:xfrm>
          <a:custGeom>
            <a:avLst/>
            <a:gdLst>
              <a:gd name="connsiteX0" fmla="*/ 0 w 32918399"/>
              <a:gd name="connsiteY0" fmla="*/ 0 h 4763701"/>
              <a:gd name="connsiteX1" fmla="*/ 32918399 w 32918399"/>
              <a:gd name="connsiteY1" fmla="*/ 0 h 4763701"/>
              <a:gd name="connsiteX2" fmla="*/ 32918399 w 32918399"/>
              <a:gd name="connsiteY2" fmla="*/ 4763701 h 4763701"/>
              <a:gd name="connsiteX3" fmla="*/ 32916351 w 32918399"/>
              <a:gd name="connsiteY3" fmla="*/ 4762667 h 4763701"/>
              <a:gd name="connsiteX4" fmla="*/ 16444117 w 32918399"/>
              <a:gd name="connsiteY4" fmla="*/ 3276600 h 4763701"/>
              <a:gd name="connsiteX5" fmla="*/ 201069 w 32918399"/>
              <a:gd name="connsiteY5" fmla="*/ 4668652 h 4763701"/>
              <a:gd name="connsiteX6" fmla="*/ 0 w 32918399"/>
              <a:gd name="connsiteY6" fmla="*/ 4751134 h 4763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18399" h="4763701">
                <a:moveTo>
                  <a:pt x="0" y="0"/>
                </a:moveTo>
                <a:lnTo>
                  <a:pt x="32918399" y="0"/>
                </a:lnTo>
                <a:lnTo>
                  <a:pt x="32918399" y="4763701"/>
                </a:lnTo>
                <a:lnTo>
                  <a:pt x="32916351" y="4762667"/>
                </a:lnTo>
                <a:cubicBezTo>
                  <a:pt x="31028815" y="3908077"/>
                  <a:pt x="24369531" y="3276600"/>
                  <a:pt x="16444117" y="3276600"/>
                </a:cubicBezTo>
                <a:cubicBezTo>
                  <a:pt x="8812238" y="3276600"/>
                  <a:pt x="2354437" y="3862167"/>
                  <a:pt x="201069" y="4668652"/>
                </a:cubicBezTo>
                <a:lnTo>
                  <a:pt x="0" y="4751134"/>
                </a:lnTo>
                <a:close/>
              </a:path>
            </a:pathLst>
          </a:custGeom>
          <a:solidFill>
            <a:srgbClr val="CFB87C"/>
          </a:soli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a:defRPr/>
            </a:pPr>
            <a:endParaRPr lang="en-US"/>
          </a:p>
        </p:txBody>
      </p:sp>
      <p:sp>
        <p:nvSpPr>
          <p:cNvPr id="5" name="Footer Placeholder 4"/>
          <p:cNvSpPr>
            <a:spLocks noGrp="1"/>
          </p:cNvSpPr>
          <p:nvPr>
            <p:ph type="ftr" sz="quarter" idx="3"/>
          </p:nvPr>
        </p:nvSpPr>
        <p:spPr>
          <a:xfrm>
            <a:off x="11247438" y="17797463"/>
            <a:ext cx="10423525" cy="1022350"/>
          </a:xfrm>
          <a:prstGeom prst="rect">
            <a:avLst/>
          </a:prstGeom>
        </p:spPr>
        <p:txBody>
          <a:bodyPr vert="horz" wrap="square" lIns="266459" tIns="133230" rIns="266459" bIns="133230" numCol="1" anchor="ctr" anchorCtr="0" compatLnSpc="1">
            <a:prstTxWarp prst="textNoShape">
              <a:avLst/>
            </a:prstTxWarp>
          </a:bodyPr>
          <a:lstStyle>
            <a:lvl1pPr algn="ctr" eaLnBrk="1" hangingPunct="1">
              <a:defRPr sz="3500">
                <a:solidFill>
                  <a:srgbClr val="000000"/>
                </a:solidFill>
                <a:latin typeface="Arial" charset="0"/>
                <a:ea typeface="ＭＳ Ｐゴシック" pitchFamily="34" charset="-128"/>
                <a:cs typeface="+mn-cs"/>
              </a:defRPr>
            </a:lvl1pPr>
          </a:lstStyle>
          <a:p>
            <a:pPr>
              <a:defRPr/>
            </a:pPr>
            <a:r>
              <a:rPr lang="en-US" altLang="en-US"/>
              <a:t>Footer</a:t>
            </a:r>
          </a:p>
        </p:txBody>
      </p:sp>
      <p:pic>
        <p:nvPicPr>
          <p:cNvPr id="2" name="Picture 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14400" y="1250311"/>
            <a:ext cx="6760985" cy="123068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Lst>
  <p:txStyles>
    <p:titleStyle>
      <a:lvl1pPr algn="ctr" defTabSz="2663825" rtl="0" eaLnBrk="0" fontAlgn="base" hangingPunct="0">
        <a:spcBef>
          <a:spcPct val="0"/>
        </a:spcBef>
        <a:spcAft>
          <a:spcPct val="0"/>
        </a:spcAft>
        <a:defRPr sz="12800" kern="1200">
          <a:solidFill>
            <a:schemeClr val="bg1"/>
          </a:solidFill>
          <a:latin typeface="+mj-lt"/>
          <a:ea typeface="MS PGothic" pitchFamily="34" charset="-128"/>
          <a:cs typeface="ＭＳ Ｐゴシック" charset="0"/>
        </a:defRPr>
      </a:lvl1pPr>
      <a:lvl2pPr algn="ctr" defTabSz="2663825" rtl="0" eaLnBrk="0" fontAlgn="base" hangingPunct="0">
        <a:spcBef>
          <a:spcPct val="0"/>
        </a:spcBef>
        <a:spcAft>
          <a:spcPct val="0"/>
        </a:spcAft>
        <a:defRPr sz="12800">
          <a:solidFill>
            <a:schemeClr val="bg1"/>
          </a:solidFill>
          <a:latin typeface="Arial" charset="0"/>
          <a:ea typeface="MS PGothic" pitchFamily="34" charset="-128"/>
          <a:cs typeface="ＭＳ Ｐゴシック" charset="0"/>
        </a:defRPr>
      </a:lvl2pPr>
      <a:lvl3pPr algn="ctr" defTabSz="2663825" rtl="0" eaLnBrk="0" fontAlgn="base" hangingPunct="0">
        <a:spcBef>
          <a:spcPct val="0"/>
        </a:spcBef>
        <a:spcAft>
          <a:spcPct val="0"/>
        </a:spcAft>
        <a:defRPr sz="12800">
          <a:solidFill>
            <a:schemeClr val="bg1"/>
          </a:solidFill>
          <a:latin typeface="Arial" charset="0"/>
          <a:ea typeface="MS PGothic" pitchFamily="34" charset="-128"/>
          <a:cs typeface="ＭＳ Ｐゴシック" charset="0"/>
        </a:defRPr>
      </a:lvl3pPr>
      <a:lvl4pPr algn="ctr" defTabSz="2663825" rtl="0" eaLnBrk="0" fontAlgn="base" hangingPunct="0">
        <a:spcBef>
          <a:spcPct val="0"/>
        </a:spcBef>
        <a:spcAft>
          <a:spcPct val="0"/>
        </a:spcAft>
        <a:defRPr sz="12800">
          <a:solidFill>
            <a:schemeClr val="bg1"/>
          </a:solidFill>
          <a:latin typeface="Arial" charset="0"/>
          <a:ea typeface="MS PGothic" pitchFamily="34" charset="-128"/>
          <a:cs typeface="ＭＳ Ｐゴシック" charset="0"/>
        </a:defRPr>
      </a:lvl4pPr>
      <a:lvl5pPr algn="ctr" defTabSz="2663825" rtl="0" eaLnBrk="0" fontAlgn="base" hangingPunct="0">
        <a:spcBef>
          <a:spcPct val="0"/>
        </a:spcBef>
        <a:spcAft>
          <a:spcPct val="0"/>
        </a:spcAft>
        <a:defRPr sz="12800">
          <a:solidFill>
            <a:schemeClr val="bg1"/>
          </a:solidFill>
          <a:latin typeface="Arial" charset="0"/>
          <a:ea typeface="MS PGothic" pitchFamily="34" charset="-128"/>
          <a:cs typeface="ＭＳ Ｐゴシック" charset="0"/>
        </a:defRPr>
      </a:lvl5pPr>
      <a:lvl6pPr marL="457200" algn="ctr" defTabSz="2663825" rtl="0" fontAlgn="base">
        <a:spcBef>
          <a:spcPct val="0"/>
        </a:spcBef>
        <a:spcAft>
          <a:spcPct val="0"/>
        </a:spcAft>
        <a:defRPr sz="12800">
          <a:solidFill>
            <a:schemeClr val="tx1"/>
          </a:solidFill>
          <a:latin typeface="Calibri" pitchFamily="34" charset="0"/>
        </a:defRPr>
      </a:lvl6pPr>
      <a:lvl7pPr marL="914400" algn="ctr" defTabSz="2663825" rtl="0" fontAlgn="base">
        <a:spcBef>
          <a:spcPct val="0"/>
        </a:spcBef>
        <a:spcAft>
          <a:spcPct val="0"/>
        </a:spcAft>
        <a:defRPr sz="12800">
          <a:solidFill>
            <a:schemeClr val="tx1"/>
          </a:solidFill>
          <a:latin typeface="Calibri" pitchFamily="34" charset="0"/>
        </a:defRPr>
      </a:lvl7pPr>
      <a:lvl8pPr marL="1371600" algn="ctr" defTabSz="2663825" rtl="0" fontAlgn="base">
        <a:spcBef>
          <a:spcPct val="0"/>
        </a:spcBef>
        <a:spcAft>
          <a:spcPct val="0"/>
        </a:spcAft>
        <a:defRPr sz="12800">
          <a:solidFill>
            <a:schemeClr val="tx1"/>
          </a:solidFill>
          <a:latin typeface="Calibri" pitchFamily="34" charset="0"/>
        </a:defRPr>
      </a:lvl8pPr>
      <a:lvl9pPr marL="1828800" algn="ctr" defTabSz="2663825" rtl="0" fontAlgn="base">
        <a:spcBef>
          <a:spcPct val="0"/>
        </a:spcBef>
        <a:spcAft>
          <a:spcPct val="0"/>
        </a:spcAft>
        <a:defRPr sz="12800">
          <a:solidFill>
            <a:schemeClr val="tx1"/>
          </a:solidFill>
          <a:latin typeface="Calibri" pitchFamily="34" charset="0"/>
        </a:defRPr>
      </a:lvl9pPr>
    </p:titleStyle>
    <p:bodyStyle>
      <a:lvl1pPr marL="998538" indent="-998538" algn="l" defTabSz="2663825" rtl="0" eaLnBrk="0" fontAlgn="base" hangingPunct="0">
        <a:spcBef>
          <a:spcPct val="20000"/>
        </a:spcBef>
        <a:spcAft>
          <a:spcPct val="0"/>
        </a:spcAft>
        <a:buFont typeface="Arial" panose="020B0604020202020204" pitchFamily="34" charset="0"/>
        <a:buChar char="•"/>
        <a:defRPr sz="9300" kern="1200">
          <a:solidFill>
            <a:schemeClr val="bg1"/>
          </a:solidFill>
          <a:latin typeface="+mn-lt"/>
          <a:ea typeface="MS PGothic" pitchFamily="34" charset="-128"/>
          <a:cs typeface="ＭＳ Ｐゴシック" charset="0"/>
        </a:defRPr>
      </a:lvl1pPr>
      <a:lvl2pPr marL="2163763" indent="-831850" algn="l" defTabSz="2663825" rtl="0" eaLnBrk="0" fontAlgn="base" hangingPunct="0">
        <a:spcBef>
          <a:spcPct val="20000"/>
        </a:spcBef>
        <a:spcAft>
          <a:spcPct val="0"/>
        </a:spcAft>
        <a:buFont typeface="Arial" panose="020B0604020202020204" pitchFamily="34" charset="0"/>
        <a:buChar char="–"/>
        <a:defRPr sz="8100" kern="1200">
          <a:solidFill>
            <a:schemeClr val="bg1"/>
          </a:solidFill>
          <a:latin typeface="+mn-lt"/>
          <a:ea typeface="MS PGothic" pitchFamily="34" charset="-128"/>
          <a:cs typeface="+mn-cs"/>
        </a:defRPr>
      </a:lvl2pPr>
      <a:lvl3pPr marL="3330575" indent="-665163" algn="l" defTabSz="2663825" rtl="0" eaLnBrk="0" fontAlgn="base" hangingPunct="0">
        <a:spcBef>
          <a:spcPct val="20000"/>
        </a:spcBef>
        <a:spcAft>
          <a:spcPct val="0"/>
        </a:spcAft>
        <a:buFont typeface="Arial" panose="020B0604020202020204" pitchFamily="34" charset="0"/>
        <a:buChar char="•"/>
        <a:defRPr sz="7000" kern="1200">
          <a:solidFill>
            <a:schemeClr val="bg1"/>
          </a:solidFill>
          <a:latin typeface="+mn-lt"/>
          <a:ea typeface="MS PGothic" pitchFamily="34" charset="-128"/>
          <a:cs typeface="+mn-cs"/>
        </a:defRPr>
      </a:lvl3pPr>
      <a:lvl4pPr marL="4662488" indent="-665163" algn="l" defTabSz="2663825" rtl="0" eaLnBrk="0" fontAlgn="base" hangingPunct="0">
        <a:spcBef>
          <a:spcPct val="20000"/>
        </a:spcBef>
        <a:spcAft>
          <a:spcPct val="0"/>
        </a:spcAft>
        <a:buFont typeface="Arial" panose="020B0604020202020204" pitchFamily="34" charset="0"/>
        <a:buChar char="–"/>
        <a:defRPr sz="5800" kern="1200">
          <a:solidFill>
            <a:schemeClr val="bg1"/>
          </a:solidFill>
          <a:latin typeface="+mn-lt"/>
          <a:ea typeface="MS PGothic" pitchFamily="34" charset="-128"/>
          <a:cs typeface="+mn-cs"/>
        </a:defRPr>
      </a:lvl4pPr>
      <a:lvl5pPr marL="5994400" indent="-665163" algn="l" defTabSz="2663825" rtl="0" eaLnBrk="0" fontAlgn="base" hangingPunct="0">
        <a:spcBef>
          <a:spcPct val="20000"/>
        </a:spcBef>
        <a:spcAft>
          <a:spcPct val="0"/>
        </a:spcAft>
        <a:buFont typeface="Arial" panose="020B0604020202020204" pitchFamily="34" charset="0"/>
        <a:buChar char="»"/>
        <a:defRPr sz="5800" kern="1200">
          <a:solidFill>
            <a:schemeClr val="bg1"/>
          </a:solidFill>
          <a:latin typeface="+mn-lt"/>
          <a:ea typeface="MS PGothic" pitchFamily="34" charset="-128"/>
          <a:cs typeface="+mn-cs"/>
        </a:defRPr>
      </a:lvl5pPr>
      <a:lvl6pPr marL="7327637" indent="-666149" algn="l" defTabSz="2664595" rtl="0" eaLnBrk="1" latinLnBrk="0" hangingPunct="1">
        <a:spcBef>
          <a:spcPct val="20000"/>
        </a:spcBef>
        <a:buFont typeface="Arial" pitchFamily="34" charset="0"/>
        <a:buChar char="•"/>
        <a:defRPr sz="5800" kern="1200">
          <a:solidFill>
            <a:schemeClr val="tx1"/>
          </a:solidFill>
          <a:latin typeface="+mn-lt"/>
          <a:ea typeface="+mn-ea"/>
          <a:cs typeface="+mn-cs"/>
        </a:defRPr>
      </a:lvl6pPr>
      <a:lvl7pPr marL="8659934" indent="-666149" algn="l" defTabSz="2664595" rtl="0" eaLnBrk="1" latinLnBrk="0" hangingPunct="1">
        <a:spcBef>
          <a:spcPct val="20000"/>
        </a:spcBef>
        <a:buFont typeface="Arial" pitchFamily="34" charset="0"/>
        <a:buChar char="•"/>
        <a:defRPr sz="5800" kern="1200">
          <a:solidFill>
            <a:schemeClr val="tx1"/>
          </a:solidFill>
          <a:latin typeface="+mn-lt"/>
          <a:ea typeface="+mn-ea"/>
          <a:cs typeface="+mn-cs"/>
        </a:defRPr>
      </a:lvl7pPr>
      <a:lvl8pPr marL="9992232" indent="-666149" algn="l" defTabSz="2664595" rtl="0" eaLnBrk="1" latinLnBrk="0" hangingPunct="1">
        <a:spcBef>
          <a:spcPct val="20000"/>
        </a:spcBef>
        <a:buFont typeface="Arial" pitchFamily="34" charset="0"/>
        <a:buChar char="•"/>
        <a:defRPr sz="5800" kern="1200">
          <a:solidFill>
            <a:schemeClr val="tx1"/>
          </a:solidFill>
          <a:latin typeface="+mn-lt"/>
          <a:ea typeface="+mn-ea"/>
          <a:cs typeface="+mn-cs"/>
        </a:defRPr>
      </a:lvl8pPr>
      <a:lvl9pPr marL="11324530" indent="-666149" algn="l" defTabSz="2664595" rtl="0" eaLnBrk="1" latinLnBrk="0" hangingPunct="1">
        <a:spcBef>
          <a:spcPct val="20000"/>
        </a:spcBef>
        <a:buFont typeface="Arial" pitchFamily="34" charset="0"/>
        <a:buChar char="•"/>
        <a:defRPr sz="5800" kern="1200">
          <a:solidFill>
            <a:schemeClr val="tx1"/>
          </a:solidFill>
          <a:latin typeface="+mn-lt"/>
          <a:ea typeface="+mn-ea"/>
          <a:cs typeface="+mn-cs"/>
        </a:defRPr>
      </a:lvl9pPr>
    </p:bodyStyle>
    <p:otherStyle>
      <a:defPPr>
        <a:defRPr lang="en-US"/>
      </a:defPPr>
      <a:lvl1pPr marL="0" algn="l" defTabSz="2664595" rtl="0" eaLnBrk="1" latinLnBrk="0" hangingPunct="1">
        <a:defRPr sz="5200" kern="1200">
          <a:solidFill>
            <a:schemeClr val="tx1"/>
          </a:solidFill>
          <a:latin typeface="+mn-lt"/>
          <a:ea typeface="+mn-ea"/>
          <a:cs typeface="+mn-cs"/>
        </a:defRPr>
      </a:lvl1pPr>
      <a:lvl2pPr marL="1332298" algn="l" defTabSz="2664595" rtl="0" eaLnBrk="1" latinLnBrk="0" hangingPunct="1">
        <a:defRPr sz="5200" kern="1200">
          <a:solidFill>
            <a:schemeClr val="tx1"/>
          </a:solidFill>
          <a:latin typeface="+mn-lt"/>
          <a:ea typeface="+mn-ea"/>
          <a:cs typeface="+mn-cs"/>
        </a:defRPr>
      </a:lvl2pPr>
      <a:lvl3pPr marL="2664595" algn="l" defTabSz="2664595" rtl="0" eaLnBrk="1" latinLnBrk="0" hangingPunct="1">
        <a:defRPr sz="5200" kern="1200">
          <a:solidFill>
            <a:schemeClr val="tx1"/>
          </a:solidFill>
          <a:latin typeface="+mn-lt"/>
          <a:ea typeface="+mn-ea"/>
          <a:cs typeface="+mn-cs"/>
        </a:defRPr>
      </a:lvl3pPr>
      <a:lvl4pPr marL="3996893" algn="l" defTabSz="2664595" rtl="0" eaLnBrk="1" latinLnBrk="0" hangingPunct="1">
        <a:defRPr sz="5200" kern="1200">
          <a:solidFill>
            <a:schemeClr val="tx1"/>
          </a:solidFill>
          <a:latin typeface="+mn-lt"/>
          <a:ea typeface="+mn-ea"/>
          <a:cs typeface="+mn-cs"/>
        </a:defRPr>
      </a:lvl4pPr>
      <a:lvl5pPr marL="5329190" algn="l" defTabSz="2664595" rtl="0" eaLnBrk="1" latinLnBrk="0" hangingPunct="1">
        <a:defRPr sz="5200" kern="1200">
          <a:solidFill>
            <a:schemeClr val="tx1"/>
          </a:solidFill>
          <a:latin typeface="+mn-lt"/>
          <a:ea typeface="+mn-ea"/>
          <a:cs typeface="+mn-cs"/>
        </a:defRPr>
      </a:lvl5pPr>
      <a:lvl6pPr marL="6661488" algn="l" defTabSz="2664595" rtl="0" eaLnBrk="1" latinLnBrk="0" hangingPunct="1">
        <a:defRPr sz="5200" kern="1200">
          <a:solidFill>
            <a:schemeClr val="tx1"/>
          </a:solidFill>
          <a:latin typeface="+mn-lt"/>
          <a:ea typeface="+mn-ea"/>
          <a:cs typeface="+mn-cs"/>
        </a:defRPr>
      </a:lvl6pPr>
      <a:lvl7pPr marL="7993786" algn="l" defTabSz="2664595" rtl="0" eaLnBrk="1" latinLnBrk="0" hangingPunct="1">
        <a:defRPr sz="5200" kern="1200">
          <a:solidFill>
            <a:schemeClr val="tx1"/>
          </a:solidFill>
          <a:latin typeface="+mn-lt"/>
          <a:ea typeface="+mn-ea"/>
          <a:cs typeface="+mn-cs"/>
        </a:defRPr>
      </a:lvl7pPr>
      <a:lvl8pPr marL="9326083" algn="l" defTabSz="2664595" rtl="0" eaLnBrk="1" latinLnBrk="0" hangingPunct="1">
        <a:defRPr sz="5200" kern="1200">
          <a:solidFill>
            <a:schemeClr val="tx1"/>
          </a:solidFill>
          <a:latin typeface="+mn-lt"/>
          <a:ea typeface="+mn-ea"/>
          <a:cs typeface="+mn-cs"/>
        </a:defRPr>
      </a:lvl8pPr>
      <a:lvl9pPr marL="10658381" algn="l" defTabSz="2664595"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DFE29F-F7A8-C424-0651-8108620EE11D}"/>
              </a:ext>
            </a:extLst>
          </p:cNvPr>
          <p:cNvPicPr>
            <a:picLocks noChangeAspect="1"/>
          </p:cNvPicPr>
          <p:nvPr/>
        </p:nvPicPr>
        <p:blipFill>
          <a:blip r:embed="rId3"/>
          <a:stretch>
            <a:fillRect/>
          </a:stretch>
        </p:blipFill>
        <p:spPr>
          <a:xfrm>
            <a:off x="8259720" y="5194404"/>
            <a:ext cx="15963900" cy="10604500"/>
          </a:xfrm>
          <a:prstGeom prst="rect">
            <a:avLst/>
          </a:prstGeom>
        </p:spPr>
      </p:pic>
      <p:sp>
        <p:nvSpPr>
          <p:cNvPr id="2050" name="Text Box 6867"/>
          <p:cNvSpPr txBox="1">
            <a:spLocks noChangeArrowheads="1"/>
          </p:cNvSpPr>
          <p:nvPr/>
        </p:nvSpPr>
        <p:spPr bwMode="auto">
          <a:xfrm>
            <a:off x="2540001" y="4470569"/>
            <a:ext cx="3367914" cy="62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867" tIns="28433" rIns="56867" bIns="28433" anchor="t">
            <a:spAutoFit/>
          </a:bodyPr>
          <a:lstStyle>
            <a:lvl1pPr defTabSz="501650">
              <a:spcBef>
                <a:spcPct val="20000"/>
              </a:spcBef>
              <a:buFont typeface="Arial" panose="020B0604020202020204" pitchFamily="34" charset="0"/>
              <a:buChar char="•"/>
              <a:defRPr sz="9300">
                <a:solidFill>
                  <a:schemeClr val="bg1"/>
                </a:solidFill>
                <a:latin typeface="Arial" panose="020B0604020202020204" pitchFamily="34" charset="0"/>
                <a:ea typeface="MS PGothic" panose="020B0600070205080204" pitchFamily="34" charset="-128"/>
              </a:defRPr>
            </a:lvl1pPr>
            <a:lvl2pPr marL="742950" indent="-285750" defTabSz="501650">
              <a:spcBef>
                <a:spcPct val="20000"/>
              </a:spcBef>
              <a:buFont typeface="Arial" panose="020B0604020202020204" pitchFamily="34" charset="0"/>
              <a:buChar char="–"/>
              <a:defRPr sz="8100">
                <a:solidFill>
                  <a:schemeClr val="bg1"/>
                </a:solidFill>
                <a:latin typeface="Arial" panose="020B0604020202020204" pitchFamily="34" charset="0"/>
                <a:ea typeface="MS PGothic" panose="020B0600070205080204" pitchFamily="34" charset="-128"/>
              </a:defRPr>
            </a:lvl2pPr>
            <a:lvl3pPr marL="1143000" indent="-228600" defTabSz="501650">
              <a:spcBef>
                <a:spcPct val="20000"/>
              </a:spcBef>
              <a:buFont typeface="Arial" panose="020B0604020202020204" pitchFamily="34" charset="0"/>
              <a:buChar char="•"/>
              <a:defRPr sz="7000">
                <a:solidFill>
                  <a:schemeClr val="bg1"/>
                </a:solidFill>
                <a:latin typeface="Arial" panose="020B0604020202020204" pitchFamily="34" charset="0"/>
                <a:ea typeface="MS PGothic" panose="020B0600070205080204" pitchFamily="34" charset="-128"/>
              </a:defRPr>
            </a:lvl3pPr>
            <a:lvl4pPr marL="16002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4pPr>
            <a:lvl5pPr marL="20574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5pPr>
            <a:lvl6pPr marL="25146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6pPr>
            <a:lvl7pPr marL="29718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7pPr>
            <a:lvl8pPr marL="34290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8pPr>
            <a:lvl9pPr marL="38862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3700" b="1" u="sng" dirty="0">
                <a:solidFill>
                  <a:srgbClr val="000000"/>
                </a:solidFill>
                <a:latin typeface="Arial"/>
                <a:ea typeface="MS PGothic"/>
                <a:cs typeface="Arial"/>
              </a:rPr>
              <a:t>Background</a:t>
            </a:r>
          </a:p>
        </p:txBody>
      </p:sp>
      <p:sp>
        <p:nvSpPr>
          <p:cNvPr id="2051" name="Text Box 6868"/>
          <p:cNvSpPr txBox="1">
            <a:spLocks noChangeArrowheads="1"/>
          </p:cNvSpPr>
          <p:nvPr/>
        </p:nvSpPr>
        <p:spPr bwMode="auto">
          <a:xfrm>
            <a:off x="3022600" y="10718800"/>
            <a:ext cx="2413857" cy="62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867" tIns="28433" rIns="56867" bIns="28433" anchor="t">
            <a:spAutoFit/>
          </a:bodyPr>
          <a:lstStyle>
            <a:lvl1pPr defTabSz="501650">
              <a:spcBef>
                <a:spcPct val="20000"/>
              </a:spcBef>
              <a:buFont typeface="Arial" panose="020B0604020202020204" pitchFamily="34" charset="0"/>
              <a:buChar char="•"/>
              <a:defRPr sz="9300">
                <a:solidFill>
                  <a:schemeClr val="bg1"/>
                </a:solidFill>
                <a:latin typeface="Arial" panose="020B0604020202020204" pitchFamily="34" charset="0"/>
                <a:ea typeface="MS PGothic" panose="020B0600070205080204" pitchFamily="34" charset="-128"/>
              </a:defRPr>
            </a:lvl1pPr>
            <a:lvl2pPr marL="742950" indent="-285750" defTabSz="501650">
              <a:spcBef>
                <a:spcPct val="20000"/>
              </a:spcBef>
              <a:buFont typeface="Arial" panose="020B0604020202020204" pitchFamily="34" charset="0"/>
              <a:buChar char="–"/>
              <a:defRPr sz="8100">
                <a:solidFill>
                  <a:schemeClr val="bg1"/>
                </a:solidFill>
                <a:latin typeface="Arial" panose="020B0604020202020204" pitchFamily="34" charset="0"/>
                <a:ea typeface="MS PGothic" panose="020B0600070205080204" pitchFamily="34" charset="-128"/>
              </a:defRPr>
            </a:lvl2pPr>
            <a:lvl3pPr marL="1143000" indent="-228600" defTabSz="501650">
              <a:spcBef>
                <a:spcPct val="20000"/>
              </a:spcBef>
              <a:buFont typeface="Arial" panose="020B0604020202020204" pitchFamily="34" charset="0"/>
              <a:buChar char="•"/>
              <a:defRPr sz="7000">
                <a:solidFill>
                  <a:schemeClr val="bg1"/>
                </a:solidFill>
                <a:latin typeface="Arial" panose="020B0604020202020204" pitchFamily="34" charset="0"/>
                <a:ea typeface="MS PGothic" panose="020B0600070205080204" pitchFamily="34" charset="-128"/>
              </a:defRPr>
            </a:lvl3pPr>
            <a:lvl4pPr marL="16002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4pPr>
            <a:lvl5pPr marL="20574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5pPr>
            <a:lvl6pPr marL="25146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6pPr>
            <a:lvl7pPr marL="29718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7pPr>
            <a:lvl8pPr marL="34290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8pPr>
            <a:lvl9pPr marL="38862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3700" b="1" u="sng" dirty="0">
                <a:solidFill>
                  <a:srgbClr val="000000"/>
                </a:solidFill>
                <a:latin typeface="Arial"/>
                <a:ea typeface="MS PGothic"/>
                <a:cs typeface="Arial"/>
              </a:rPr>
              <a:t>Methods</a:t>
            </a:r>
          </a:p>
        </p:txBody>
      </p:sp>
      <p:sp>
        <p:nvSpPr>
          <p:cNvPr id="2054" name="Text Box 6940"/>
          <p:cNvSpPr txBox="1">
            <a:spLocks noChangeArrowheads="1"/>
          </p:cNvSpPr>
          <p:nvPr/>
        </p:nvSpPr>
        <p:spPr bwMode="auto">
          <a:xfrm>
            <a:off x="24764154" y="4361239"/>
            <a:ext cx="7076689" cy="62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867" tIns="28433" rIns="56867" bIns="28433" anchor="t">
            <a:spAutoFit/>
          </a:bodyPr>
          <a:lstStyle>
            <a:lvl1pPr defTabSz="501650">
              <a:spcBef>
                <a:spcPct val="20000"/>
              </a:spcBef>
              <a:buFont typeface="Arial" panose="020B0604020202020204" pitchFamily="34" charset="0"/>
              <a:buChar char="•"/>
              <a:defRPr sz="9300">
                <a:solidFill>
                  <a:schemeClr val="bg1"/>
                </a:solidFill>
                <a:latin typeface="Arial" panose="020B0604020202020204" pitchFamily="34" charset="0"/>
                <a:ea typeface="MS PGothic" panose="020B0600070205080204" pitchFamily="34" charset="-128"/>
              </a:defRPr>
            </a:lvl1pPr>
            <a:lvl2pPr marL="742950" indent="-285750" defTabSz="501650">
              <a:spcBef>
                <a:spcPct val="20000"/>
              </a:spcBef>
              <a:buFont typeface="Arial" panose="020B0604020202020204" pitchFamily="34" charset="0"/>
              <a:buChar char="–"/>
              <a:defRPr sz="8100">
                <a:solidFill>
                  <a:schemeClr val="bg1"/>
                </a:solidFill>
                <a:latin typeface="Arial" panose="020B0604020202020204" pitchFamily="34" charset="0"/>
                <a:ea typeface="MS PGothic" panose="020B0600070205080204" pitchFamily="34" charset="-128"/>
              </a:defRPr>
            </a:lvl2pPr>
            <a:lvl3pPr marL="1143000" indent="-228600" defTabSz="501650">
              <a:spcBef>
                <a:spcPct val="20000"/>
              </a:spcBef>
              <a:buFont typeface="Arial" panose="020B0604020202020204" pitchFamily="34" charset="0"/>
              <a:buChar char="•"/>
              <a:defRPr sz="7000">
                <a:solidFill>
                  <a:schemeClr val="bg1"/>
                </a:solidFill>
                <a:latin typeface="Arial" panose="020B0604020202020204" pitchFamily="34" charset="0"/>
                <a:ea typeface="MS PGothic" panose="020B0600070205080204" pitchFamily="34" charset="-128"/>
              </a:defRPr>
            </a:lvl3pPr>
            <a:lvl4pPr marL="16002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4pPr>
            <a:lvl5pPr marL="20574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5pPr>
            <a:lvl6pPr marL="25146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6pPr>
            <a:lvl7pPr marL="29718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7pPr>
            <a:lvl8pPr marL="34290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8pPr>
            <a:lvl9pPr marL="38862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9pPr>
          </a:lstStyle>
          <a:p>
            <a:pPr algn="ctr">
              <a:spcBef>
                <a:spcPct val="0"/>
              </a:spcBef>
              <a:buNone/>
            </a:pPr>
            <a:r>
              <a:rPr lang="en-US" altLang="en-US" sz="3700" b="1" u="sng" dirty="0">
                <a:solidFill>
                  <a:srgbClr val="000000"/>
                </a:solidFill>
                <a:latin typeface="Arial"/>
                <a:ea typeface="MS PGothic"/>
                <a:cs typeface="Arial"/>
              </a:rPr>
              <a:t>Results</a:t>
            </a:r>
            <a:endParaRPr lang="en-US" altLang="en-US" sz="3700" b="1" u="sng" dirty="0">
              <a:solidFill>
                <a:srgbClr val="000000"/>
              </a:solidFill>
              <a:cs typeface="Arial" panose="020B0604020202020204" pitchFamily="34" charset="0"/>
            </a:endParaRPr>
          </a:p>
        </p:txBody>
      </p:sp>
      <p:sp>
        <p:nvSpPr>
          <p:cNvPr id="37" name="Rectangle 36"/>
          <p:cNvSpPr/>
          <p:nvPr/>
        </p:nvSpPr>
        <p:spPr>
          <a:xfrm>
            <a:off x="762000" y="4800600"/>
            <a:ext cx="6465888" cy="5783263"/>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4C84"/>
              </a:solidFill>
            </a:endParaRPr>
          </a:p>
        </p:txBody>
      </p:sp>
      <p:sp>
        <p:nvSpPr>
          <p:cNvPr id="39" name="Rectangle 38"/>
          <p:cNvSpPr/>
          <p:nvPr/>
        </p:nvSpPr>
        <p:spPr>
          <a:xfrm>
            <a:off x="8153400" y="4114800"/>
            <a:ext cx="16611600" cy="143256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4C84"/>
              </a:solidFill>
            </a:endParaRPr>
          </a:p>
        </p:txBody>
      </p:sp>
      <p:sp>
        <p:nvSpPr>
          <p:cNvPr id="41" name="Rectangle 40"/>
          <p:cNvSpPr/>
          <p:nvPr/>
        </p:nvSpPr>
        <p:spPr>
          <a:xfrm>
            <a:off x="25760363" y="4876800"/>
            <a:ext cx="6467475" cy="5707063"/>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4C84"/>
              </a:solidFill>
            </a:endParaRPr>
          </a:p>
        </p:txBody>
      </p:sp>
      <p:sp>
        <p:nvSpPr>
          <p:cNvPr id="42" name="Rectangle 41"/>
          <p:cNvSpPr/>
          <p:nvPr/>
        </p:nvSpPr>
        <p:spPr>
          <a:xfrm>
            <a:off x="25760363" y="10950575"/>
            <a:ext cx="6467475" cy="4770438"/>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4C84"/>
              </a:solidFill>
            </a:endParaRPr>
          </a:p>
        </p:txBody>
      </p:sp>
      <p:sp>
        <p:nvSpPr>
          <p:cNvPr id="43" name="Rectangle 42"/>
          <p:cNvSpPr/>
          <p:nvPr/>
        </p:nvSpPr>
        <p:spPr>
          <a:xfrm>
            <a:off x="25760363" y="16055975"/>
            <a:ext cx="6467475" cy="238442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4C84"/>
              </a:solidFill>
            </a:endParaRPr>
          </a:p>
        </p:txBody>
      </p:sp>
      <p:sp>
        <p:nvSpPr>
          <p:cNvPr id="2062" name="TextBox 19"/>
          <p:cNvSpPr txBox="1">
            <a:spLocks noChangeArrowheads="1"/>
          </p:cNvSpPr>
          <p:nvPr/>
        </p:nvSpPr>
        <p:spPr bwMode="auto">
          <a:xfrm>
            <a:off x="304800" y="5157788"/>
            <a:ext cx="7769277"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a:buFont typeface="Arial" panose="020B0604020202020204" pitchFamily="34" charset="0"/>
              <a:buChar char="•"/>
            </a:pPr>
            <a:r>
              <a:rPr lang="en-US" altLang="en-US" sz="2400" dirty="0">
                <a:solidFill>
                  <a:srgbClr val="000000"/>
                </a:solidFill>
                <a:latin typeface="Arial"/>
                <a:ea typeface="MS PGothic"/>
                <a:cs typeface="Arial"/>
              </a:rPr>
              <a:t>The opioid crisis persists despite evidence-based recommendations to improve:</a:t>
            </a:r>
          </a:p>
          <a:p>
            <a:pPr marL="736600" lvl="1" indent="-279400">
              <a:buFont typeface="Arial" panose="020B0604020202020204" pitchFamily="34" charset="0"/>
              <a:buChar char="•"/>
            </a:pPr>
            <a:r>
              <a:rPr lang="en-US" altLang="en-US" sz="2400" dirty="0">
                <a:solidFill>
                  <a:srgbClr val="000000"/>
                </a:solidFill>
                <a:latin typeface="Arial"/>
                <a:ea typeface="MS PGothic"/>
                <a:cs typeface="Arial"/>
              </a:rPr>
              <a:t>Safe opioid prescribing</a:t>
            </a:r>
          </a:p>
          <a:p>
            <a:pPr marL="736600" lvl="1" indent="-279400">
              <a:buFont typeface="Arial" panose="020B0604020202020204" pitchFamily="34" charset="0"/>
              <a:buChar char="•"/>
            </a:pPr>
            <a:r>
              <a:rPr lang="en-US" altLang="en-US" sz="2400" dirty="0">
                <a:solidFill>
                  <a:srgbClr val="000000"/>
                </a:solidFill>
                <a:latin typeface="Arial"/>
                <a:ea typeface="MS PGothic"/>
                <a:cs typeface="Arial"/>
              </a:rPr>
              <a:t>Effective pain management</a:t>
            </a:r>
          </a:p>
          <a:p>
            <a:pPr>
              <a:buFont typeface="Arial" panose="020B0604020202020204" pitchFamily="34" charset="0"/>
              <a:buChar char="•"/>
            </a:pPr>
            <a:r>
              <a:rPr lang="en-US" altLang="en-US" sz="2400" dirty="0">
                <a:solidFill>
                  <a:srgbClr val="000000"/>
                </a:solidFill>
                <a:latin typeface="Arial"/>
                <a:ea typeface="MS PGothic"/>
                <a:cs typeface="Arial"/>
              </a:rPr>
              <a:t>Implementation strategies are needed to increase clinician uptake guidelines</a:t>
            </a:r>
          </a:p>
          <a:p>
            <a:pPr>
              <a:buFont typeface="Arial" panose="020B0604020202020204" pitchFamily="34" charset="0"/>
              <a:buChar char="•"/>
            </a:pPr>
            <a:r>
              <a:rPr lang="en-US" altLang="en-US" sz="2400" dirty="0">
                <a:solidFill>
                  <a:srgbClr val="000000"/>
                </a:solidFill>
                <a:latin typeface="Arial"/>
                <a:ea typeface="MS PGothic"/>
                <a:cs typeface="Arial"/>
              </a:rPr>
              <a:t>Strategies often include clinical decision support (CDS) tools within the electronic health record </a:t>
            </a:r>
            <a:endParaRPr lang="en-US" altLang="en-US" sz="2400" dirty="0">
              <a:solidFill>
                <a:srgbClr val="000000"/>
              </a:solidFill>
              <a:cs typeface="Arial"/>
            </a:endParaRPr>
          </a:p>
          <a:p>
            <a:pPr>
              <a:buFont typeface="Arial" panose="020B0604020202020204" pitchFamily="34" charset="0"/>
              <a:buChar char="•"/>
            </a:pPr>
            <a:r>
              <a:rPr lang="en-US" altLang="en-US" sz="2400" dirty="0">
                <a:solidFill>
                  <a:srgbClr val="000000"/>
                </a:solidFill>
                <a:latin typeface="Arial"/>
                <a:ea typeface="MS PGothic"/>
                <a:cs typeface="Arial"/>
              </a:rPr>
              <a:t>Design of CDS benefit from Implementation science (IS) and user-centered design (UCD) to enhance potential adoption, implementation, and sustainability</a:t>
            </a:r>
            <a:endParaRPr lang="en-US" altLang="en-US" sz="1000" dirty="0">
              <a:solidFill>
                <a:srgbClr val="000000"/>
              </a:solidFill>
              <a:latin typeface="Arial"/>
              <a:ea typeface="MS PGothic"/>
              <a:cs typeface="Arial"/>
            </a:endParaRPr>
          </a:p>
          <a:p>
            <a:pPr marL="0" indent="0"/>
            <a:endParaRPr lang="en-US" altLang="en-US" sz="1400" u="sng" dirty="0">
              <a:solidFill>
                <a:srgbClr val="000000"/>
              </a:solidFill>
              <a:latin typeface="Arial"/>
              <a:ea typeface="MS PGothic"/>
              <a:cs typeface="Arial"/>
            </a:endParaRPr>
          </a:p>
          <a:p>
            <a:pPr marL="0" indent="0"/>
            <a:r>
              <a:rPr lang="en-US" altLang="en-US" sz="2400" u="sng" dirty="0">
                <a:solidFill>
                  <a:srgbClr val="000000"/>
                </a:solidFill>
                <a:latin typeface="Arial"/>
                <a:ea typeface="MS PGothic"/>
                <a:cs typeface="Arial"/>
              </a:rPr>
              <a:t>Objective</a:t>
            </a:r>
            <a:r>
              <a:rPr lang="en-US" altLang="en-US" sz="2400" dirty="0">
                <a:solidFill>
                  <a:srgbClr val="000000"/>
                </a:solidFill>
                <a:latin typeface="Arial"/>
                <a:ea typeface="MS PGothic"/>
                <a:cs typeface="Arial"/>
              </a:rPr>
              <a:t>: Describe and apply an approach to design CDS for uptake of opioid prescribing guidelines across a large integrated health system using IS and UCD</a:t>
            </a:r>
          </a:p>
        </p:txBody>
      </p:sp>
      <p:sp>
        <p:nvSpPr>
          <p:cNvPr id="2064" name="TextBox 21"/>
          <p:cNvSpPr txBox="1">
            <a:spLocks noChangeArrowheads="1"/>
          </p:cNvSpPr>
          <p:nvPr/>
        </p:nvSpPr>
        <p:spPr bwMode="auto">
          <a:xfrm>
            <a:off x="24760681" y="8399516"/>
            <a:ext cx="7855156" cy="69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marL="0" indent="0"/>
            <a:r>
              <a:rPr lang="en-US" altLang="en-US" sz="2400" b="1" dirty="0">
                <a:solidFill>
                  <a:srgbClr val="000000"/>
                </a:solidFill>
                <a:latin typeface="Arial"/>
                <a:ea typeface="MS PGothic"/>
                <a:cs typeface="Arial"/>
              </a:rPr>
              <a:t>CDS design feature priorities</a:t>
            </a:r>
          </a:p>
          <a:p>
            <a:pPr marL="473075" lvl="1" indent="-349250">
              <a:spcBef>
                <a:spcPts val="0"/>
              </a:spcBef>
              <a:spcAft>
                <a:spcPts val="0"/>
              </a:spcAft>
              <a:buFont typeface="Arial" panose="020B0604020202020204" pitchFamily="34" charset="0"/>
              <a:buChar char="•"/>
            </a:pPr>
            <a:r>
              <a:rPr lang="en-US" sz="2400" kern="100" dirty="0">
                <a:solidFill>
                  <a:srgbClr val="000000"/>
                </a:solidFill>
                <a:effectLst/>
                <a:latin typeface="+mj-lt"/>
                <a:ea typeface="Calibri"/>
                <a:cs typeface="Times New Roman"/>
              </a:rPr>
              <a:t>Making patients’ prior/current opioid easily accessible</a:t>
            </a:r>
          </a:p>
          <a:p>
            <a:pPr marL="473075" lvl="1" indent="-349250">
              <a:spcBef>
                <a:spcPts val="0"/>
              </a:spcBef>
              <a:spcAft>
                <a:spcPts val="0"/>
              </a:spcAft>
              <a:buFont typeface="Arial" panose="020B0604020202020204" pitchFamily="34" charset="0"/>
              <a:buChar char="•"/>
            </a:pPr>
            <a:r>
              <a:rPr lang="en-US" sz="2400" kern="100" dirty="0">
                <a:solidFill>
                  <a:srgbClr val="000000"/>
                </a:solidFill>
                <a:latin typeface="+mj-lt"/>
                <a:ea typeface="Calibri"/>
                <a:cs typeface="Times New Roman"/>
              </a:rPr>
              <a:t>Consider broad </a:t>
            </a:r>
            <a:r>
              <a:rPr lang="en-US" sz="2400" kern="100" dirty="0">
                <a:solidFill>
                  <a:srgbClr val="000000"/>
                </a:solidFill>
                <a:effectLst/>
                <a:latin typeface="+mj-lt"/>
                <a:ea typeface="Calibri"/>
                <a:cs typeface="Times New Roman"/>
              </a:rPr>
              <a:t>users (nurses should also have easy access)</a:t>
            </a:r>
            <a:r>
              <a:rPr lang="en-US" sz="2400" kern="100" dirty="0">
                <a:solidFill>
                  <a:srgbClr val="000000"/>
                </a:solidFill>
                <a:latin typeface="+mj-lt"/>
                <a:ea typeface="Calibri"/>
                <a:cs typeface="Times New Roman"/>
              </a:rPr>
              <a:t> </a:t>
            </a:r>
            <a:endParaRPr lang="en-US" sz="2400" kern="100" dirty="0">
              <a:solidFill>
                <a:srgbClr val="0069AA"/>
              </a:solidFill>
              <a:latin typeface="+mj-lt"/>
              <a:ea typeface="Calibri" panose="020F0502020204030204" pitchFamily="34" charset="0"/>
              <a:cs typeface="Times New Roman" panose="02020603050405020304" pitchFamily="18" charset="0"/>
            </a:endParaRPr>
          </a:p>
          <a:p>
            <a:pPr marL="473075" marR="0" lvl="1" indent="-349250">
              <a:spcBef>
                <a:spcPts val="0"/>
              </a:spcBef>
              <a:spcAft>
                <a:spcPts val="0"/>
              </a:spcAft>
              <a:buFont typeface="Arial" panose="020B0604020202020204" pitchFamily="34" charset="0"/>
              <a:buChar char="•"/>
            </a:pPr>
            <a:r>
              <a:rPr lang="en-US" sz="2400" kern="100" dirty="0">
                <a:solidFill>
                  <a:srgbClr val="000000"/>
                </a:solidFill>
                <a:effectLst/>
                <a:latin typeface="+mj-lt"/>
                <a:ea typeface="Calibri"/>
                <a:cs typeface="Times New Roman"/>
              </a:rPr>
              <a:t>Fewest ‘clicks’ possible</a:t>
            </a:r>
            <a:endParaRPr lang="en-US" sz="2400" kern="100" dirty="0">
              <a:effectLst/>
              <a:latin typeface="+mj-lt"/>
              <a:ea typeface="Calibri" panose="020F0502020204030204" pitchFamily="34" charset="0"/>
              <a:cs typeface="Times New Roman" panose="02020603050405020304" pitchFamily="18" charset="0"/>
            </a:endParaRPr>
          </a:p>
          <a:p>
            <a:pPr marL="473075" marR="0" lvl="1" indent="-349250">
              <a:spcBef>
                <a:spcPts val="0"/>
              </a:spcBef>
              <a:spcAft>
                <a:spcPts val="0"/>
              </a:spcAft>
              <a:buFont typeface="Arial" panose="020B0604020202020204" pitchFamily="34" charset="0"/>
              <a:buChar char="•"/>
            </a:pPr>
            <a:r>
              <a:rPr lang="en-US" sz="2400" kern="100" dirty="0">
                <a:solidFill>
                  <a:srgbClr val="000000"/>
                </a:solidFill>
                <a:effectLst/>
                <a:latin typeface="+mj-lt"/>
                <a:ea typeface="Calibri"/>
                <a:cs typeface="Times New Roman"/>
              </a:rPr>
              <a:t>Firing logic must be accurate</a:t>
            </a:r>
            <a:endParaRPr lang="en-US" altLang="en-US" sz="2400" b="1" dirty="0">
              <a:solidFill>
                <a:srgbClr val="000000"/>
              </a:solidFill>
              <a:latin typeface="+mj-lt"/>
              <a:cs typeface="Arial"/>
            </a:endParaRPr>
          </a:p>
          <a:p>
            <a:pPr marL="0" indent="0"/>
            <a:endParaRPr lang="en-US" altLang="en-US" sz="1400" b="1" dirty="0">
              <a:solidFill>
                <a:srgbClr val="000000"/>
              </a:solidFill>
              <a:latin typeface="Arial"/>
              <a:ea typeface="MS PGothic"/>
              <a:cs typeface="Arial"/>
            </a:endParaRPr>
          </a:p>
          <a:p>
            <a:pPr marL="0" indent="0"/>
            <a:r>
              <a:rPr lang="en-US" altLang="en-US" sz="2400" b="1" dirty="0">
                <a:solidFill>
                  <a:srgbClr val="000000"/>
                </a:solidFill>
                <a:latin typeface="Arial"/>
                <a:ea typeface="MS PGothic"/>
                <a:cs typeface="Arial"/>
              </a:rPr>
              <a:t>CDS implementation – potential strategies</a:t>
            </a:r>
          </a:p>
          <a:p>
            <a:pPr marL="473075" marR="0" lvl="1" indent="-349250">
              <a:spcBef>
                <a:spcPts val="0"/>
              </a:spcBef>
              <a:spcAft>
                <a:spcPts val="0"/>
              </a:spcAft>
              <a:buFont typeface="Arial" panose="020B0604020202020204" pitchFamily="34" charset="0"/>
              <a:buChar char="•"/>
            </a:pPr>
            <a:r>
              <a:rPr lang="en-US" sz="2400" kern="100" dirty="0">
                <a:solidFill>
                  <a:srgbClr val="000000"/>
                </a:solidFill>
                <a:effectLst/>
                <a:latin typeface="+mn-lt"/>
                <a:ea typeface="Calibri"/>
                <a:cs typeface="Times New Roman"/>
              </a:rPr>
              <a:t>Address</a:t>
            </a:r>
            <a:r>
              <a:rPr lang="en-US" sz="2000" kern="100" dirty="0">
                <a:solidFill>
                  <a:srgbClr val="000000"/>
                </a:solidFill>
                <a:effectLst/>
                <a:latin typeface="+mn-lt"/>
                <a:ea typeface="Calibri"/>
                <a:cs typeface="Times New Roman"/>
              </a:rPr>
              <a:t> </a:t>
            </a:r>
            <a:r>
              <a:rPr lang="en-US" sz="2400" kern="100" dirty="0">
                <a:solidFill>
                  <a:srgbClr val="000000"/>
                </a:solidFill>
                <a:effectLst/>
                <a:latin typeface="+mn-lt"/>
                <a:ea typeface="Calibri"/>
                <a:cs typeface="Times New Roman"/>
              </a:rPr>
              <a:t>clinician education gaps on guidelines</a:t>
            </a:r>
            <a:endParaRPr lang="en-US" sz="2400" kern="100" dirty="0">
              <a:effectLst/>
              <a:latin typeface="+mn-lt"/>
              <a:ea typeface="Calibri" panose="020F0502020204030204" pitchFamily="34" charset="0"/>
              <a:cs typeface="Times New Roman" panose="02020603050405020304" pitchFamily="18" charset="0"/>
            </a:endParaRPr>
          </a:p>
          <a:p>
            <a:pPr marL="473075" lvl="1" indent="-349250">
              <a:spcBef>
                <a:spcPts val="0"/>
              </a:spcBef>
              <a:spcAft>
                <a:spcPts val="0"/>
              </a:spcAft>
              <a:buFont typeface="Arial" panose="020B0604020202020204" pitchFamily="34" charset="0"/>
              <a:buChar char="•"/>
            </a:pPr>
            <a:r>
              <a:rPr lang="en-US" sz="2400" kern="100" dirty="0">
                <a:solidFill>
                  <a:srgbClr val="000000"/>
                </a:solidFill>
                <a:effectLst/>
                <a:latin typeface="+mn-lt"/>
                <a:ea typeface="Calibri"/>
                <a:cs typeface="Times New Roman"/>
              </a:rPr>
              <a:t>Identify individuals as domain</a:t>
            </a:r>
            <a:r>
              <a:rPr lang="en-US" sz="2400" kern="100" dirty="0">
                <a:solidFill>
                  <a:srgbClr val="000000"/>
                </a:solidFill>
                <a:latin typeface="+mn-lt"/>
                <a:ea typeface="Calibri"/>
                <a:cs typeface="Times New Roman"/>
              </a:rPr>
              <a:t> </a:t>
            </a:r>
            <a:r>
              <a:rPr lang="en-US" sz="2400" kern="100" dirty="0">
                <a:solidFill>
                  <a:srgbClr val="000000"/>
                </a:solidFill>
                <a:effectLst/>
                <a:latin typeface="+mn-lt"/>
                <a:ea typeface="Calibri"/>
                <a:cs typeface="Times New Roman"/>
              </a:rPr>
              <a:t>experts to champion OUD efforts, generally, and the guidelines, specifically</a:t>
            </a:r>
            <a:endParaRPr lang="en-US" sz="2400" kern="100" dirty="0">
              <a:effectLst/>
              <a:latin typeface="+mn-lt"/>
              <a:ea typeface="Calibri" panose="020F0502020204030204" pitchFamily="34" charset="0"/>
              <a:cs typeface="Times New Roman" panose="02020603050405020304" pitchFamily="18" charset="0"/>
            </a:endParaRPr>
          </a:p>
          <a:p>
            <a:pPr marL="473075" marR="0" lvl="1" indent="-349250">
              <a:spcBef>
                <a:spcPts val="0"/>
              </a:spcBef>
              <a:spcAft>
                <a:spcPts val="0"/>
              </a:spcAft>
              <a:buFont typeface="Arial" panose="020B0604020202020204" pitchFamily="34" charset="0"/>
              <a:buChar char="•"/>
            </a:pPr>
            <a:r>
              <a:rPr lang="en-US" sz="2400" kern="100" dirty="0">
                <a:solidFill>
                  <a:srgbClr val="000000"/>
                </a:solidFill>
                <a:effectLst/>
                <a:latin typeface="+mn-lt"/>
                <a:ea typeface="Calibri"/>
                <a:cs typeface="Times New Roman"/>
              </a:rPr>
              <a:t>Promote standardized culture/practices </a:t>
            </a:r>
          </a:p>
          <a:p>
            <a:pPr marL="473075" marR="0" lvl="1" indent="-349250">
              <a:spcBef>
                <a:spcPts val="0"/>
              </a:spcBef>
              <a:spcAft>
                <a:spcPts val="0"/>
              </a:spcAft>
              <a:buFont typeface="Arial" panose="020B0604020202020204" pitchFamily="34" charset="0"/>
              <a:buChar char="•"/>
            </a:pPr>
            <a:r>
              <a:rPr lang="en-US" sz="2400" kern="100" dirty="0">
                <a:solidFill>
                  <a:srgbClr val="000000"/>
                </a:solidFill>
                <a:latin typeface="+mn-lt"/>
                <a:ea typeface="Calibri"/>
                <a:cs typeface="Times New Roman"/>
              </a:rPr>
              <a:t>Emphasize </a:t>
            </a:r>
            <a:r>
              <a:rPr lang="en-US" sz="2400" kern="100" dirty="0">
                <a:solidFill>
                  <a:srgbClr val="000000"/>
                </a:solidFill>
                <a:effectLst/>
                <a:latin typeface="+mn-lt"/>
                <a:ea typeface="Calibri"/>
                <a:cs typeface="Times New Roman"/>
              </a:rPr>
              <a:t>strategic priority in communications to demonstrate leadership buy-in</a:t>
            </a:r>
          </a:p>
          <a:p>
            <a:pPr marL="473075" marR="0" lvl="1" indent="-349250">
              <a:spcBef>
                <a:spcPts val="0"/>
              </a:spcBef>
              <a:spcAft>
                <a:spcPts val="0"/>
              </a:spcAft>
              <a:buFont typeface="Arial" panose="020B0604020202020204" pitchFamily="34" charset="0"/>
              <a:buChar char="•"/>
            </a:pPr>
            <a:r>
              <a:rPr lang="en-US" sz="2400" kern="100" dirty="0">
                <a:solidFill>
                  <a:srgbClr val="000000"/>
                </a:solidFill>
                <a:latin typeface="+mn-lt"/>
                <a:ea typeface="Calibri"/>
                <a:cs typeface="Times New Roman"/>
              </a:rPr>
              <a:t>M</a:t>
            </a:r>
            <a:r>
              <a:rPr lang="en-US" sz="2400" kern="100" dirty="0">
                <a:solidFill>
                  <a:srgbClr val="000000"/>
                </a:solidFill>
                <a:effectLst/>
                <a:latin typeface="+mn-lt"/>
                <a:ea typeface="Calibri"/>
                <a:cs typeface="Times New Roman"/>
              </a:rPr>
              <a:t>aking Patient Reported Outcomes (PRO) useful and data-driven</a:t>
            </a:r>
            <a:endParaRPr lang="en-US" sz="2400" kern="100" dirty="0">
              <a:effectLst/>
              <a:latin typeface="+mn-lt"/>
              <a:ea typeface="Calibri" panose="020F0502020204030204" pitchFamily="34" charset="0"/>
              <a:cs typeface="Times New Roman" panose="02020603050405020304" pitchFamily="18" charset="0"/>
            </a:endParaRPr>
          </a:p>
          <a:p>
            <a:pPr marL="473075" marR="0" lvl="1" indent="-349250">
              <a:spcBef>
                <a:spcPts val="0"/>
              </a:spcBef>
              <a:spcAft>
                <a:spcPts val="0"/>
              </a:spcAft>
              <a:buFont typeface="Arial" panose="020B0604020202020204" pitchFamily="34" charset="0"/>
              <a:buChar char="•"/>
            </a:pPr>
            <a:r>
              <a:rPr lang="en-US" sz="2400" kern="100" dirty="0">
                <a:solidFill>
                  <a:srgbClr val="000000"/>
                </a:solidFill>
                <a:effectLst/>
                <a:latin typeface="+mn-lt"/>
                <a:ea typeface="Calibri"/>
                <a:cs typeface="Times New Roman"/>
              </a:rPr>
              <a:t>Patients advocated for relationships with clinicians and value 1:1 conversation</a:t>
            </a:r>
            <a:endParaRPr lang="en-US" sz="2400" kern="100" dirty="0">
              <a:effectLst/>
              <a:latin typeface="+mn-lt"/>
              <a:ea typeface="Calibri" panose="020F0502020204030204" pitchFamily="34" charset="0"/>
              <a:cs typeface="Times New Roman" panose="02020603050405020304" pitchFamily="18" charset="0"/>
            </a:endParaRPr>
          </a:p>
        </p:txBody>
      </p:sp>
      <p:sp>
        <p:nvSpPr>
          <p:cNvPr id="2065" name="TextBox 22"/>
          <p:cNvSpPr txBox="1">
            <a:spLocks noChangeArrowheads="1"/>
          </p:cNvSpPr>
          <p:nvPr/>
        </p:nvSpPr>
        <p:spPr bwMode="auto">
          <a:xfrm>
            <a:off x="304799" y="11359395"/>
            <a:ext cx="7876982" cy="680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marL="0" indent="0"/>
            <a:r>
              <a:rPr lang="en-US" altLang="en-US" sz="2400" dirty="0">
                <a:solidFill>
                  <a:srgbClr val="000000"/>
                </a:solidFill>
                <a:latin typeface="Arial"/>
                <a:ea typeface="MS PGothic"/>
                <a:cs typeface="Arial"/>
              </a:rPr>
              <a:t>We applied an integrated IS and UCD approach based on alignment of the Practical, Robust Implementation and Sustainability Model (PRISM) with UCD (Figure 1) to identify: </a:t>
            </a:r>
          </a:p>
          <a:p>
            <a:pPr marL="522288" lvl="1" indent="-223838">
              <a:buFont typeface="Arial" panose="020B0604020202020204" pitchFamily="34" charset="0"/>
              <a:buChar char="•"/>
            </a:pPr>
            <a:r>
              <a:rPr lang="en-US" altLang="en-US" sz="2400" dirty="0">
                <a:solidFill>
                  <a:srgbClr val="000000"/>
                </a:solidFill>
                <a:latin typeface="Arial"/>
                <a:ea typeface="MS PGothic"/>
                <a:cs typeface="Arial"/>
              </a:rPr>
              <a:t>Setting relevant guidelines </a:t>
            </a:r>
          </a:p>
          <a:p>
            <a:pPr marL="522288" lvl="1" indent="-223838">
              <a:buFont typeface="Arial" panose="020B0604020202020204" pitchFamily="34" charset="0"/>
              <a:buChar char="•"/>
            </a:pPr>
            <a:r>
              <a:rPr lang="en-US" altLang="en-US" sz="2400" dirty="0">
                <a:solidFill>
                  <a:srgbClr val="000000"/>
                </a:solidFill>
                <a:latin typeface="Arial"/>
                <a:ea typeface="MS PGothic"/>
                <a:cs typeface="Arial"/>
              </a:rPr>
              <a:t>CDS design feature priorities</a:t>
            </a:r>
          </a:p>
          <a:p>
            <a:pPr marL="522288" lvl="1" indent="-223838">
              <a:buFont typeface="Arial" panose="020B0604020202020204" pitchFamily="34" charset="0"/>
              <a:buChar char="•"/>
            </a:pPr>
            <a:r>
              <a:rPr lang="en-US" altLang="en-US" sz="2400" dirty="0">
                <a:solidFill>
                  <a:srgbClr val="000000"/>
                </a:solidFill>
                <a:latin typeface="Arial"/>
                <a:ea typeface="MS PGothic"/>
                <a:cs typeface="Arial"/>
              </a:rPr>
              <a:t>Potential implementation strategies </a:t>
            </a:r>
          </a:p>
          <a:p>
            <a:pPr marL="0" indent="0"/>
            <a:endParaRPr lang="en-US" altLang="en-US" sz="1400" dirty="0">
              <a:solidFill>
                <a:srgbClr val="000000"/>
              </a:solidFill>
              <a:latin typeface="Arial"/>
              <a:ea typeface="MS PGothic"/>
              <a:cs typeface="Arial"/>
            </a:endParaRPr>
          </a:p>
          <a:p>
            <a:pPr marL="0" indent="0"/>
            <a:r>
              <a:rPr lang="en-US" altLang="en-US" sz="2400" dirty="0">
                <a:solidFill>
                  <a:srgbClr val="000000"/>
                </a:solidFill>
                <a:latin typeface="Arial"/>
                <a:ea typeface="MS PGothic"/>
                <a:cs typeface="Arial"/>
              </a:rPr>
              <a:t>Discovery and design steps of this approach included multilevel and user-centered partner engagement: </a:t>
            </a:r>
          </a:p>
          <a:p>
            <a:pPr marL="514350" indent="-215900">
              <a:buFont typeface="Arial" panose="020B0604020202020204" pitchFamily="34" charset="0"/>
              <a:buChar char="•"/>
            </a:pPr>
            <a:r>
              <a:rPr lang="en-US" altLang="en-US" sz="2400" dirty="0">
                <a:solidFill>
                  <a:srgbClr val="000000"/>
                </a:solidFill>
                <a:latin typeface="Arial"/>
                <a:ea typeface="MS PGothic"/>
                <a:cs typeface="Arial"/>
              </a:rPr>
              <a:t>1-hour facilitated discussion with a community advisory board (5 community members)</a:t>
            </a:r>
          </a:p>
          <a:p>
            <a:pPr marL="514350" indent="-215900">
              <a:buFont typeface="Arial" panose="020B0604020202020204" pitchFamily="34" charset="0"/>
              <a:buChar char="•"/>
            </a:pPr>
            <a:r>
              <a:rPr lang="en-US" altLang="en-US" sz="2400" dirty="0">
                <a:solidFill>
                  <a:srgbClr val="000000"/>
                </a:solidFill>
                <a:latin typeface="Arial"/>
                <a:ea typeface="MS PGothic"/>
                <a:cs typeface="Arial"/>
              </a:rPr>
              <a:t>5 focus groups with 25 clinicians in multiple settings (primary care (8), emergency medicine (11), inpatient hospital medicine (6))</a:t>
            </a:r>
          </a:p>
          <a:p>
            <a:pPr marL="514350" indent="-215900">
              <a:buFont typeface="Arial" panose="020B0604020202020204" pitchFamily="34" charset="0"/>
              <a:buChar char="•"/>
            </a:pPr>
            <a:r>
              <a:rPr lang="en-US" altLang="en-US" sz="2400" dirty="0">
                <a:solidFill>
                  <a:srgbClr val="000000"/>
                </a:solidFill>
                <a:latin typeface="Arial"/>
                <a:ea typeface="MS PGothic"/>
                <a:cs typeface="Arial"/>
              </a:rPr>
              <a:t>1:1 informal meetings with health system leadership</a:t>
            </a:r>
          </a:p>
          <a:p>
            <a:pPr marL="0" indent="0"/>
            <a:endParaRPr lang="en-US" altLang="en-US" sz="1400" dirty="0">
              <a:solidFill>
                <a:srgbClr val="000000"/>
              </a:solidFill>
              <a:latin typeface="Arial"/>
              <a:ea typeface="MS PGothic"/>
              <a:cs typeface="Arial"/>
            </a:endParaRPr>
          </a:p>
          <a:p>
            <a:pPr marL="0" indent="0"/>
            <a:r>
              <a:rPr lang="en-US" altLang="en-US" sz="2400" dirty="0">
                <a:solidFill>
                  <a:srgbClr val="000000"/>
                </a:solidFill>
                <a:latin typeface="Arial"/>
                <a:ea typeface="MS PGothic"/>
                <a:cs typeface="Arial"/>
              </a:rPr>
              <a:t>Analysis: Mural boards to synthesize design concepts from partner engagement transcripts and notes</a:t>
            </a:r>
          </a:p>
        </p:txBody>
      </p:sp>
      <p:sp>
        <p:nvSpPr>
          <p:cNvPr id="2067" name="TextBox 69"/>
          <p:cNvSpPr txBox="1">
            <a:spLocks noChangeArrowheads="1"/>
          </p:cNvSpPr>
          <p:nvPr/>
        </p:nvSpPr>
        <p:spPr bwMode="auto">
          <a:xfrm>
            <a:off x="9601200" y="304800"/>
            <a:ext cx="13716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5200">
                <a:solidFill>
                  <a:schemeClr val="tx1"/>
                </a:solidFill>
                <a:latin typeface="Arial" panose="020B0604020202020204" pitchFamily="34" charset="0"/>
                <a:ea typeface="MS PGothic" panose="020B0600070205080204" pitchFamily="34" charset="-128"/>
              </a:defRPr>
            </a:lvl1pPr>
            <a:lvl2pPr marL="742950" indent="-285750">
              <a:defRPr sz="5200">
                <a:solidFill>
                  <a:schemeClr val="tx1"/>
                </a:solidFill>
                <a:latin typeface="Arial" panose="020B0604020202020204" pitchFamily="34" charset="0"/>
                <a:ea typeface="MS PGothic" panose="020B0600070205080204" pitchFamily="34" charset="-128"/>
              </a:defRPr>
            </a:lvl2pPr>
            <a:lvl3pPr marL="1143000" indent="-228600">
              <a:defRPr sz="5200">
                <a:solidFill>
                  <a:schemeClr val="tx1"/>
                </a:solidFill>
                <a:latin typeface="Arial" panose="020B0604020202020204" pitchFamily="34" charset="0"/>
                <a:ea typeface="MS PGothic" panose="020B0600070205080204" pitchFamily="34" charset="-128"/>
              </a:defRPr>
            </a:lvl3pPr>
            <a:lvl4pPr marL="1600200" indent="-228600">
              <a:defRPr sz="5200">
                <a:solidFill>
                  <a:schemeClr val="tx1"/>
                </a:solidFill>
                <a:latin typeface="Arial" panose="020B0604020202020204" pitchFamily="34" charset="0"/>
                <a:ea typeface="MS PGothic" panose="020B0600070205080204" pitchFamily="34" charset="-128"/>
              </a:defRPr>
            </a:lvl4pPr>
            <a:lvl5pPr marL="2057400" indent="-228600">
              <a:defRPr sz="5200">
                <a:solidFill>
                  <a:schemeClr val="tx1"/>
                </a:solidFill>
                <a:latin typeface="Arial" panose="020B0604020202020204" pitchFamily="34" charset="0"/>
                <a:ea typeface="MS PGothic" panose="020B0600070205080204" pitchFamily="34" charset="-128"/>
              </a:defRPr>
            </a:lvl5pPr>
            <a:lvl6pPr marL="2514600" indent="-22860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2971800" indent="-22860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3429000" indent="-22860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3886200" indent="-22860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algn="ctr" eaLnBrk="1" hangingPunct="1">
              <a:spcAft>
                <a:spcPts val="0"/>
              </a:spcAft>
            </a:pPr>
            <a:r>
              <a:rPr lang="en-US" altLang="en-US" sz="5400" b="1">
                <a:solidFill>
                  <a:schemeClr val="bg1"/>
                </a:solidFill>
                <a:cs typeface="Arial" panose="020B0604020202020204" pitchFamily="34" charset="0"/>
              </a:rPr>
              <a:t>Integrating PRISM with user-centered design: Decision support for safe opioid prescribing</a:t>
            </a:r>
          </a:p>
          <a:p>
            <a:pPr algn="ctr" eaLnBrk="1" hangingPunct="1">
              <a:spcAft>
                <a:spcPts val="0"/>
              </a:spcAft>
            </a:pPr>
            <a:endParaRPr lang="en-US" altLang="en-US" sz="2800" b="1">
              <a:solidFill>
                <a:schemeClr val="bg1"/>
              </a:solidFill>
              <a:cs typeface="Arial" panose="020B0604020202020204" pitchFamily="34" charset="0"/>
            </a:endParaRPr>
          </a:p>
          <a:p>
            <a:pPr algn="ctr" eaLnBrk="1" hangingPunct="1">
              <a:lnSpc>
                <a:spcPct val="90000"/>
              </a:lnSpc>
              <a:spcAft>
                <a:spcPts val="1200"/>
              </a:spcAft>
            </a:pPr>
            <a:r>
              <a:rPr lang="en-US" altLang="en-US" sz="2800" b="1">
                <a:solidFill>
                  <a:schemeClr val="bg1"/>
                </a:solidFill>
                <a:cs typeface="Arial" panose="020B0604020202020204" pitchFamily="34" charset="0"/>
              </a:rPr>
              <a:t>Katy Trinkley, PharmD, PhD; Bethany Kwan, PhD, MSPH; </a:t>
            </a:r>
          </a:p>
          <a:p>
            <a:pPr algn="ctr" eaLnBrk="1" hangingPunct="1">
              <a:lnSpc>
                <a:spcPct val="90000"/>
              </a:lnSpc>
              <a:spcAft>
                <a:spcPts val="1200"/>
              </a:spcAft>
            </a:pPr>
            <a:r>
              <a:rPr lang="en-US" altLang="en-US" sz="2800" b="1">
                <a:solidFill>
                  <a:schemeClr val="bg1"/>
                </a:solidFill>
                <a:cs typeface="Arial" panose="020B0604020202020204" pitchFamily="34" charset="0"/>
              </a:rPr>
              <a:t>Heather Tolle, PhD; Brad Morse, PhD; Jason Hoppe, DO</a:t>
            </a:r>
          </a:p>
          <a:p>
            <a:pPr algn="ctr" eaLnBrk="1" hangingPunct="1">
              <a:lnSpc>
                <a:spcPct val="90000"/>
              </a:lnSpc>
            </a:pPr>
            <a:r>
              <a:rPr lang="en-US" altLang="en-US" sz="2800">
                <a:solidFill>
                  <a:schemeClr val="bg1"/>
                </a:solidFill>
              </a:rPr>
              <a:t>University of Colorado Anschutz Medical Center</a:t>
            </a:r>
          </a:p>
        </p:txBody>
      </p:sp>
      <p:sp>
        <p:nvSpPr>
          <p:cNvPr id="5" name="TextBox 22">
            <a:extLst>
              <a:ext uri="{FF2B5EF4-FFF2-40B4-BE49-F238E27FC236}">
                <a16:creationId xmlns:a16="http://schemas.microsoft.com/office/drawing/2014/main" id="{D7D30493-C93F-FCD1-77AB-86E40DD24D2D}"/>
              </a:ext>
            </a:extLst>
          </p:cNvPr>
          <p:cNvSpPr txBox="1">
            <a:spLocks noChangeArrowheads="1"/>
          </p:cNvSpPr>
          <p:nvPr/>
        </p:nvSpPr>
        <p:spPr bwMode="auto">
          <a:xfrm>
            <a:off x="8411276" y="4301852"/>
            <a:ext cx="166116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marL="0" indent="0" algn="ctr"/>
            <a:r>
              <a:rPr lang="en-US" altLang="en-US" sz="2800" b="1" dirty="0">
                <a:solidFill>
                  <a:srgbClr val="000000"/>
                </a:solidFill>
              </a:rPr>
              <a:t>Figure 1. PRISM-UCD Integrated Approach to Design of CDS for Opioid Prescribing Guidelines</a:t>
            </a:r>
          </a:p>
          <a:p>
            <a:pPr marL="0" indent="0" algn="ctr"/>
            <a:r>
              <a:rPr lang="en-US" altLang="en-US" sz="2400" dirty="0">
                <a:solidFill>
                  <a:srgbClr val="000000"/>
                </a:solidFill>
              </a:rPr>
              <a:t>(including multilevel and user-centered partner engagement methods)</a:t>
            </a:r>
          </a:p>
        </p:txBody>
      </p:sp>
      <p:graphicFrame>
        <p:nvGraphicFramePr>
          <p:cNvPr id="10" name="Table 9">
            <a:extLst>
              <a:ext uri="{FF2B5EF4-FFF2-40B4-BE49-F238E27FC236}">
                <a16:creationId xmlns:a16="http://schemas.microsoft.com/office/drawing/2014/main" id="{099A1498-61CA-60DA-BD0F-C05CED524742}"/>
              </a:ext>
            </a:extLst>
          </p:cNvPr>
          <p:cNvGraphicFramePr>
            <a:graphicFrameLocks noGrp="1"/>
          </p:cNvGraphicFramePr>
          <p:nvPr>
            <p:extLst>
              <p:ext uri="{D42A27DB-BD31-4B8C-83A1-F6EECF244321}">
                <p14:modId xmlns:p14="http://schemas.microsoft.com/office/powerpoint/2010/main" val="3284958601"/>
              </p:ext>
            </p:extLst>
          </p:nvPr>
        </p:nvGraphicFramePr>
        <p:xfrm>
          <a:off x="24863159" y="5053834"/>
          <a:ext cx="7644965" cy="3200785"/>
        </p:xfrm>
        <a:graphic>
          <a:graphicData uri="http://schemas.openxmlformats.org/drawingml/2006/table">
            <a:tbl>
              <a:tblPr firstRow="1" bandRow="1">
                <a:tableStyleId>{5940675A-B579-460E-94D1-54222C63F5DA}</a:tableStyleId>
              </a:tblPr>
              <a:tblGrid>
                <a:gridCol w="5770373">
                  <a:extLst>
                    <a:ext uri="{9D8B030D-6E8A-4147-A177-3AD203B41FA5}">
                      <a16:colId xmlns:a16="http://schemas.microsoft.com/office/drawing/2014/main" val="1101897267"/>
                    </a:ext>
                  </a:extLst>
                </a:gridCol>
                <a:gridCol w="1874592">
                  <a:extLst>
                    <a:ext uri="{9D8B030D-6E8A-4147-A177-3AD203B41FA5}">
                      <a16:colId xmlns:a16="http://schemas.microsoft.com/office/drawing/2014/main" val="2884476647"/>
                    </a:ext>
                  </a:extLst>
                </a:gridCol>
              </a:tblGrid>
              <a:tr h="822573">
                <a:tc gridSpan="2">
                  <a:txBody>
                    <a:bodyPr/>
                    <a:lstStyle/>
                    <a:p>
                      <a:pPr algn="l"/>
                      <a:r>
                        <a:rPr lang="en-US" altLang="en-US" sz="2400" b="1" dirty="0">
                          <a:solidFill>
                            <a:srgbClr val="000000"/>
                          </a:solidFill>
                        </a:rPr>
                        <a:t>Opioid prescribing guideline CDS priorities and relevance to clinical setting</a:t>
                      </a:r>
                      <a:endParaRPr lang="en-US" sz="2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D2743"/>
                      </a:solidFill>
                      <a:prstDash val="solid"/>
                      <a:round/>
                      <a:headEnd type="none" w="med" len="med"/>
                      <a:tailEnd type="none" w="med" len="med"/>
                    </a:lnB>
                  </a:tcPr>
                </a:tc>
                <a:tc hMerge="1">
                  <a:txBody>
                    <a:bodyPr/>
                    <a:lstStyle/>
                    <a:p>
                      <a:endParaRPr lang="en-US" sz="2400"/>
                    </a:p>
                  </a:txBody>
                  <a:tcPr/>
                </a:tc>
                <a:extLst>
                  <a:ext uri="{0D108BD9-81ED-4DB2-BD59-A6C34878D82A}">
                    <a16:rowId xmlns:a16="http://schemas.microsoft.com/office/drawing/2014/main" val="3171830524"/>
                  </a:ext>
                </a:extLst>
              </a:tr>
              <a:tr h="475565">
                <a:tc>
                  <a:txBody>
                    <a:bodyPr/>
                    <a:lstStyle/>
                    <a:p>
                      <a:pPr algn="l"/>
                      <a:r>
                        <a:rPr lang="en-US" sz="2000" b="1" dirty="0">
                          <a:solidFill>
                            <a:srgbClr val="000000"/>
                          </a:solidFill>
                        </a:rPr>
                        <a:t>Guideline</a:t>
                      </a:r>
                    </a:p>
                  </a:txBody>
                  <a:tcPr anchor="b">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solidFill>
                      <a:schemeClr val="bg1">
                        <a:lumMod val="95000"/>
                      </a:schemeClr>
                    </a:solidFill>
                  </a:tcPr>
                </a:tc>
                <a:tc>
                  <a:txBody>
                    <a:bodyPr/>
                    <a:lstStyle/>
                    <a:p>
                      <a:pPr algn="l"/>
                      <a:r>
                        <a:rPr lang="en-US" sz="2000" b="1" dirty="0">
                          <a:solidFill>
                            <a:srgbClr val="000000"/>
                          </a:solidFill>
                        </a:rPr>
                        <a:t>Setting(s)</a:t>
                      </a:r>
                    </a:p>
                  </a:txBody>
                  <a:tcPr anchor="b">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29526033"/>
                  </a:ext>
                </a:extLst>
              </a:tr>
              <a:tr h="475565">
                <a:tc>
                  <a:txBody>
                    <a:bodyPr/>
                    <a:lstStyle/>
                    <a:p>
                      <a:r>
                        <a:rPr lang="en-US" sz="2000" dirty="0">
                          <a:solidFill>
                            <a:sysClr val="windowText" lastClr="000000"/>
                          </a:solidFill>
                        </a:rPr>
                        <a:t>Naloxone co-prescribing</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tc>
                  <a:txBody>
                    <a:bodyPr/>
                    <a:lstStyle/>
                    <a:p>
                      <a:r>
                        <a:rPr lang="en-US" sz="2000" dirty="0">
                          <a:solidFill>
                            <a:sysClr val="windowText" lastClr="000000"/>
                          </a:solidFill>
                        </a:rPr>
                        <a:t>All</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extLst>
                  <a:ext uri="{0D108BD9-81ED-4DB2-BD59-A6C34878D82A}">
                    <a16:rowId xmlns:a16="http://schemas.microsoft.com/office/drawing/2014/main" val="1859565156"/>
                  </a:ext>
                </a:extLst>
              </a:tr>
              <a:tr h="475565">
                <a:tc>
                  <a:txBody>
                    <a:bodyPr/>
                    <a:lstStyle/>
                    <a:p>
                      <a:r>
                        <a:rPr lang="en-US" sz="2000" dirty="0">
                          <a:solidFill>
                            <a:sysClr val="windowText" lastClr="000000"/>
                          </a:solidFill>
                        </a:rPr>
                        <a:t>Opioid use disorder treatment</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tc>
                  <a:txBody>
                    <a:bodyPr/>
                    <a:lstStyle/>
                    <a:p>
                      <a:r>
                        <a:rPr lang="en-US" sz="2000" dirty="0">
                          <a:solidFill>
                            <a:sysClr val="windowText" lastClr="000000"/>
                          </a:solidFill>
                        </a:rPr>
                        <a:t>All</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extLst>
                  <a:ext uri="{0D108BD9-81ED-4DB2-BD59-A6C34878D82A}">
                    <a16:rowId xmlns:a16="http://schemas.microsoft.com/office/drawing/2014/main" val="3778627410"/>
                  </a:ext>
                </a:extLst>
              </a:tr>
              <a:tr h="475565">
                <a:tc>
                  <a:txBody>
                    <a:bodyPr/>
                    <a:lstStyle/>
                    <a:p>
                      <a:r>
                        <a:rPr lang="en-US" sz="2000" dirty="0">
                          <a:solidFill>
                            <a:sysClr val="windowText" lastClr="000000"/>
                          </a:solidFill>
                        </a:rPr>
                        <a:t>Minimize opioids for initial chronic pain treatment</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tc>
                  <a:txBody>
                    <a:bodyPr/>
                    <a:lstStyle/>
                    <a:p>
                      <a:r>
                        <a:rPr lang="en-US" sz="2000" dirty="0">
                          <a:solidFill>
                            <a:sysClr val="windowText" lastClr="000000"/>
                          </a:solidFill>
                        </a:rPr>
                        <a:t>Primary Care</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extLst>
                  <a:ext uri="{0D108BD9-81ED-4DB2-BD59-A6C34878D82A}">
                    <a16:rowId xmlns:a16="http://schemas.microsoft.com/office/drawing/2014/main" val="3153725051"/>
                  </a:ext>
                </a:extLst>
              </a:tr>
              <a:tr h="475565">
                <a:tc>
                  <a:txBody>
                    <a:bodyPr/>
                    <a:lstStyle/>
                    <a:p>
                      <a:r>
                        <a:rPr lang="en-US" sz="2000" dirty="0">
                          <a:solidFill>
                            <a:sysClr val="windowText" lastClr="000000"/>
                          </a:solidFill>
                        </a:rPr>
                        <a:t>Minimize long-term opioid exposure</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tc>
                  <a:txBody>
                    <a:bodyPr/>
                    <a:lstStyle/>
                    <a:p>
                      <a:r>
                        <a:rPr lang="en-US" sz="2000" dirty="0">
                          <a:solidFill>
                            <a:sysClr val="windowText" lastClr="000000"/>
                          </a:solidFill>
                        </a:rPr>
                        <a:t>Primary Care</a:t>
                      </a:r>
                    </a:p>
                  </a:txBody>
                  <a:tcPr>
                    <a:lnL w="12700" cap="flat" cmpd="sng" algn="ctr">
                      <a:solidFill>
                        <a:srgbClr val="0D2743"/>
                      </a:solidFill>
                      <a:prstDash val="solid"/>
                      <a:round/>
                      <a:headEnd type="none" w="med" len="med"/>
                      <a:tailEnd type="none" w="med" len="med"/>
                    </a:lnL>
                    <a:lnR w="12700" cap="flat" cmpd="sng" algn="ctr">
                      <a:solidFill>
                        <a:srgbClr val="0D2743"/>
                      </a:solidFill>
                      <a:prstDash val="solid"/>
                      <a:round/>
                      <a:headEnd type="none" w="med" len="med"/>
                      <a:tailEnd type="none" w="med" len="med"/>
                    </a:lnR>
                    <a:lnT w="12700" cap="flat" cmpd="sng" algn="ctr">
                      <a:solidFill>
                        <a:srgbClr val="0D2743"/>
                      </a:solidFill>
                      <a:prstDash val="solid"/>
                      <a:round/>
                      <a:headEnd type="none" w="med" len="med"/>
                      <a:tailEnd type="none" w="med" len="med"/>
                    </a:lnT>
                    <a:lnB w="12700" cap="flat" cmpd="sng" algn="ctr">
                      <a:solidFill>
                        <a:srgbClr val="0D2743"/>
                      </a:solidFill>
                      <a:prstDash val="solid"/>
                      <a:round/>
                      <a:headEnd type="none" w="med" len="med"/>
                      <a:tailEnd type="none" w="med" len="med"/>
                    </a:lnB>
                  </a:tcPr>
                </a:tc>
                <a:extLst>
                  <a:ext uri="{0D108BD9-81ED-4DB2-BD59-A6C34878D82A}">
                    <a16:rowId xmlns:a16="http://schemas.microsoft.com/office/drawing/2014/main" val="3126424367"/>
                  </a:ext>
                </a:extLst>
              </a:tr>
            </a:tbl>
          </a:graphicData>
        </a:graphic>
      </p:graphicFrame>
      <p:sp>
        <p:nvSpPr>
          <p:cNvPr id="16" name="TextBox 20">
            <a:extLst>
              <a:ext uri="{FF2B5EF4-FFF2-40B4-BE49-F238E27FC236}">
                <a16:creationId xmlns:a16="http://schemas.microsoft.com/office/drawing/2014/main" id="{7AC9D1EC-1C9D-9A3B-342F-E240B3430D5C}"/>
              </a:ext>
            </a:extLst>
          </p:cNvPr>
          <p:cNvSpPr txBox="1">
            <a:spLocks noChangeArrowheads="1"/>
          </p:cNvSpPr>
          <p:nvPr/>
        </p:nvSpPr>
        <p:spPr bwMode="auto">
          <a:xfrm>
            <a:off x="9156924" y="16517055"/>
            <a:ext cx="15018191" cy="1015663"/>
          </a:xfrm>
          <a:prstGeom prst="rect">
            <a:avLst/>
          </a:prstGeom>
          <a:noFill/>
          <a:ln w="9525">
            <a:solidFill>
              <a:srgbClr val="CFB87C"/>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marL="0" indent="0" algn="just"/>
            <a:r>
              <a:rPr lang="en-US" altLang="en-US" sz="2000" b="1" dirty="0">
                <a:solidFill>
                  <a:srgbClr val="000000"/>
                </a:solidFill>
              </a:rPr>
              <a:t>Funding</a:t>
            </a:r>
            <a:r>
              <a:rPr lang="en-US" altLang="en-US" sz="2000" dirty="0">
                <a:solidFill>
                  <a:srgbClr val="000000"/>
                </a:solidFill>
              </a:rPr>
              <a:t>: Research reported in this publication was supported by the National Institute On Drug Abuse of the National Institutes of Health under Award Number R61DA057610. The content is solely the responsibility of the authors and does not necessarily represent the official views of the National Institutes of Health.</a:t>
            </a:r>
          </a:p>
        </p:txBody>
      </p:sp>
      <p:sp>
        <p:nvSpPr>
          <p:cNvPr id="17" name="Text Box 6940">
            <a:extLst>
              <a:ext uri="{FF2B5EF4-FFF2-40B4-BE49-F238E27FC236}">
                <a16:creationId xmlns:a16="http://schemas.microsoft.com/office/drawing/2014/main" id="{0A34E3D1-425A-6D19-CD63-A7AF6880A1A9}"/>
              </a:ext>
            </a:extLst>
          </p:cNvPr>
          <p:cNvSpPr txBox="1">
            <a:spLocks noChangeArrowheads="1"/>
          </p:cNvSpPr>
          <p:nvPr/>
        </p:nvSpPr>
        <p:spPr bwMode="auto">
          <a:xfrm>
            <a:off x="26350495" y="15679210"/>
            <a:ext cx="4800600" cy="62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867" tIns="28433" rIns="56867" bIns="28433" anchor="t">
            <a:spAutoFit/>
          </a:bodyPr>
          <a:lstStyle>
            <a:lvl1pPr defTabSz="501650">
              <a:spcBef>
                <a:spcPct val="20000"/>
              </a:spcBef>
              <a:buFont typeface="Arial" panose="020B0604020202020204" pitchFamily="34" charset="0"/>
              <a:buChar char="•"/>
              <a:defRPr sz="9300">
                <a:solidFill>
                  <a:schemeClr val="bg1"/>
                </a:solidFill>
                <a:latin typeface="Arial" panose="020B0604020202020204" pitchFamily="34" charset="0"/>
                <a:ea typeface="MS PGothic" panose="020B0600070205080204" pitchFamily="34" charset="-128"/>
              </a:defRPr>
            </a:lvl1pPr>
            <a:lvl2pPr marL="742950" indent="-285750" defTabSz="501650">
              <a:spcBef>
                <a:spcPct val="20000"/>
              </a:spcBef>
              <a:buFont typeface="Arial" panose="020B0604020202020204" pitchFamily="34" charset="0"/>
              <a:buChar char="–"/>
              <a:defRPr sz="8100">
                <a:solidFill>
                  <a:schemeClr val="bg1"/>
                </a:solidFill>
                <a:latin typeface="Arial" panose="020B0604020202020204" pitchFamily="34" charset="0"/>
                <a:ea typeface="MS PGothic" panose="020B0600070205080204" pitchFamily="34" charset="-128"/>
              </a:defRPr>
            </a:lvl2pPr>
            <a:lvl3pPr marL="1143000" indent="-228600" defTabSz="501650">
              <a:spcBef>
                <a:spcPct val="20000"/>
              </a:spcBef>
              <a:buFont typeface="Arial" panose="020B0604020202020204" pitchFamily="34" charset="0"/>
              <a:buChar char="•"/>
              <a:defRPr sz="7000">
                <a:solidFill>
                  <a:schemeClr val="bg1"/>
                </a:solidFill>
                <a:latin typeface="Arial" panose="020B0604020202020204" pitchFamily="34" charset="0"/>
                <a:ea typeface="MS PGothic" panose="020B0600070205080204" pitchFamily="34" charset="-128"/>
              </a:defRPr>
            </a:lvl3pPr>
            <a:lvl4pPr marL="16002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4pPr>
            <a:lvl5pPr marL="2057400" indent="-228600" defTabSz="501650">
              <a:spcBef>
                <a:spcPct val="20000"/>
              </a:spcBef>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5pPr>
            <a:lvl6pPr marL="25146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6pPr>
            <a:lvl7pPr marL="29718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7pPr>
            <a:lvl8pPr marL="34290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8pPr>
            <a:lvl9pPr marL="3886200" indent="-228600" defTabSz="501650" eaLnBrk="0" fontAlgn="base" hangingPunct="0">
              <a:spcBef>
                <a:spcPct val="20000"/>
              </a:spcBef>
              <a:spcAft>
                <a:spcPct val="0"/>
              </a:spcAft>
              <a:buFont typeface="Arial" panose="020B0604020202020204" pitchFamily="34" charset="0"/>
              <a:buChar char="»"/>
              <a:defRPr sz="5800">
                <a:solidFill>
                  <a:schemeClr val="bg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3700" b="1" u="sng" dirty="0">
                <a:solidFill>
                  <a:srgbClr val="000000"/>
                </a:solidFill>
                <a:latin typeface="Arial"/>
                <a:ea typeface="MS PGothic"/>
                <a:cs typeface="Arial"/>
              </a:rPr>
              <a:t>Future Directions</a:t>
            </a:r>
          </a:p>
        </p:txBody>
      </p:sp>
      <p:sp>
        <p:nvSpPr>
          <p:cNvPr id="18" name="TextBox 21">
            <a:extLst>
              <a:ext uri="{FF2B5EF4-FFF2-40B4-BE49-F238E27FC236}">
                <a16:creationId xmlns:a16="http://schemas.microsoft.com/office/drawing/2014/main" id="{07BCD2EE-1313-93BE-EC12-B49DD4A36284}"/>
              </a:ext>
            </a:extLst>
          </p:cNvPr>
          <p:cNvSpPr txBox="1">
            <a:spLocks noChangeArrowheads="1"/>
          </p:cNvSpPr>
          <p:nvPr/>
        </p:nvSpPr>
        <p:spPr bwMode="auto">
          <a:xfrm>
            <a:off x="24921410" y="16319815"/>
            <a:ext cx="769219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a:buFont typeface="Arial" panose="020B0604020202020204" pitchFamily="34" charset="0"/>
              <a:buChar char="•"/>
            </a:pPr>
            <a:r>
              <a:rPr lang="en-US" altLang="en-US" sz="2400" dirty="0">
                <a:solidFill>
                  <a:srgbClr val="000000"/>
                </a:solidFill>
                <a:latin typeface="Arial"/>
                <a:ea typeface="MS PGothic"/>
                <a:cs typeface="Arial"/>
              </a:rPr>
              <a:t>Develop and test the priority CDS features and implementation strategies</a:t>
            </a:r>
          </a:p>
          <a:p>
            <a:pPr>
              <a:buFont typeface="Arial" panose="020B0604020202020204" pitchFamily="34" charset="0"/>
              <a:buChar char="•"/>
            </a:pPr>
            <a:r>
              <a:rPr lang="en-US" altLang="en-US" sz="2400" dirty="0">
                <a:solidFill>
                  <a:srgbClr val="000000"/>
                </a:solidFill>
                <a:latin typeface="Arial"/>
                <a:ea typeface="MS PGothic"/>
                <a:cs typeface="Arial"/>
              </a:rPr>
              <a:t>Iteratively apply/adapt the integrated PRISM-UCD approach to other CDS and technology innovations in diverse situations</a:t>
            </a:r>
            <a:endParaRPr lang="en-US" altLang="en-US" sz="2400" dirty="0">
              <a:solidFill>
                <a:srgbClr val="000000"/>
              </a:solidFill>
              <a:cs typeface="Arial"/>
            </a:endParaRPr>
          </a:p>
        </p:txBody>
      </p:sp>
      <p:sp>
        <p:nvSpPr>
          <p:cNvPr id="2" name="TextBox 20">
            <a:extLst>
              <a:ext uri="{FF2B5EF4-FFF2-40B4-BE49-F238E27FC236}">
                <a16:creationId xmlns:a16="http://schemas.microsoft.com/office/drawing/2014/main" id="{106B10AA-15C4-94E2-60F7-C438689CA965}"/>
              </a:ext>
            </a:extLst>
          </p:cNvPr>
          <p:cNvSpPr txBox="1">
            <a:spLocks noChangeArrowheads="1"/>
          </p:cNvSpPr>
          <p:nvPr/>
        </p:nvSpPr>
        <p:spPr bwMode="auto">
          <a:xfrm>
            <a:off x="8865327" y="17778680"/>
            <a:ext cx="1573364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a:defRPr sz="5200">
                <a:solidFill>
                  <a:schemeClr val="tx1"/>
                </a:solidFill>
                <a:latin typeface="Arial" panose="020B0604020202020204" pitchFamily="34" charset="0"/>
                <a:ea typeface="MS PGothic" panose="020B0600070205080204" pitchFamily="34" charset="-128"/>
              </a:defRPr>
            </a:lvl1pPr>
            <a:lvl2pPr>
              <a:defRPr sz="5200">
                <a:solidFill>
                  <a:schemeClr val="tx1"/>
                </a:solidFill>
                <a:latin typeface="Arial" panose="020B0604020202020204" pitchFamily="34" charset="0"/>
                <a:ea typeface="MS PGothic" panose="020B0600070205080204" pitchFamily="34" charset="-128"/>
              </a:defRPr>
            </a:lvl2pPr>
            <a:lvl3pPr>
              <a:defRPr sz="5200">
                <a:solidFill>
                  <a:schemeClr val="tx1"/>
                </a:solidFill>
                <a:latin typeface="Arial" panose="020B0604020202020204" pitchFamily="34" charset="0"/>
                <a:ea typeface="MS PGothic" panose="020B0600070205080204" pitchFamily="34" charset="-128"/>
              </a:defRPr>
            </a:lvl3pPr>
            <a:lvl4pPr>
              <a:defRPr sz="5200">
                <a:solidFill>
                  <a:schemeClr val="tx1"/>
                </a:solidFill>
                <a:latin typeface="Arial" panose="020B0604020202020204" pitchFamily="34" charset="0"/>
                <a:ea typeface="MS PGothic" panose="020B0600070205080204" pitchFamily="34" charset="-128"/>
              </a:defRPr>
            </a:lvl4pPr>
            <a:lvl5pPr>
              <a:defRPr sz="5200">
                <a:solidFill>
                  <a:schemeClr val="tx1"/>
                </a:solidFill>
                <a:latin typeface="Arial" panose="020B0604020202020204" pitchFamily="34" charset="0"/>
                <a:ea typeface="MS PGothic" panose="020B0600070205080204" pitchFamily="34" charset="-128"/>
              </a:defRPr>
            </a:lvl5pPr>
            <a:lvl6pPr marL="57848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6pPr>
            <a:lvl7pPr marL="62420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7pPr>
            <a:lvl8pPr marL="66992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8pPr>
            <a:lvl9pPr marL="7156450" indent="-3498850" defTabSz="2663825" eaLnBrk="0" fontAlgn="base" hangingPunct="0">
              <a:spcBef>
                <a:spcPct val="0"/>
              </a:spcBef>
              <a:spcAft>
                <a:spcPct val="0"/>
              </a:spcAft>
              <a:defRPr sz="5200">
                <a:solidFill>
                  <a:schemeClr val="tx1"/>
                </a:solidFill>
                <a:latin typeface="Arial" panose="020B0604020202020204" pitchFamily="34" charset="0"/>
                <a:ea typeface="MS PGothic" panose="020B0600070205080204" pitchFamily="34" charset="-128"/>
              </a:defRPr>
            </a:lvl9pPr>
          </a:lstStyle>
          <a:p>
            <a:pPr marL="0" indent="0"/>
            <a:endParaRPr lang="en-US" sz="1600" dirty="0">
              <a:solidFill>
                <a:srgbClr val="0069AA"/>
              </a:solidFill>
              <a:cs typeface="Arial" panose="020B0604020202020204" pitchFamily="34" charset="0"/>
            </a:endParaRPr>
          </a:p>
          <a:p>
            <a:pPr marL="123825" indent="-123825">
              <a:buFont typeface="System Font Regular"/>
              <a:buChar char="-"/>
            </a:pPr>
            <a:r>
              <a:rPr lang="en-US" altLang="en-US" sz="1600" dirty="0">
                <a:solidFill>
                  <a:srgbClr val="000000"/>
                </a:solidFill>
                <a:latin typeface="Arial"/>
                <a:ea typeface="MS PGothic"/>
                <a:cs typeface="Arial"/>
              </a:rPr>
              <a:t>Dowel D, Raga KR, Jones CM, Baldwin GT, Chou R. CDC clinical practice guideline for prescribing opioids for pain – United States, 2022. MMWR </a:t>
            </a:r>
            <a:r>
              <a:rPr lang="en-US" altLang="en-US" sz="1600" dirty="0" err="1">
                <a:solidFill>
                  <a:srgbClr val="000000"/>
                </a:solidFill>
                <a:latin typeface="Arial"/>
                <a:ea typeface="MS PGothic"/>
                <a:cs typeface="Arial"/>
              </a:rPr>
              <a:t>Recomm</a:t>
            </a:r>
            <a:r>
              <a:rPr lang="en-US" altLang="en-US" sz="1600" dirty="0">
                <a:solidFill>
                  <a:srgbClr val="000000"/>
                </a:solidFill>
                <a:latin typeface="Arial"/>
                <a:ea typeface="MS PGothic"/>
                <a:cs typeface="Arial"/>
              </a:rPr>
              <a:t> Rep. 2022;71:1-95.</a:t>
            </a:r>
          </a:p>
          <a:p>
            <a:pPr marL="123825" indent="-123825">
              <a:buFont typeface="System Font Regular"/>
              <a:buChar char="-"/>
            </a:pPr>
            <a:r>
              <a:rPr lang="en-US" altLang="en-US" sz="1600" dirty="0">
                <a:solidFill>
                  <a:srgbClr val="000000"/>
                </a:solidFill>
                <a:latin typeface="Arial"/>
                <a:ea typeface="MS PGothic"/>
                <a:cs typeface="Arial"/>
              </a:rPr>
              <a:t>Trinkley KE, Kahn MG, Bennett TD, Glasgow RE, Haugen H, Kao DP, </a:t>
            </a:r>
            <a:r>
              <a:rPr lang="en-US" altLang="en-US" sz="1600" dirty="0" err="1">
                <a:solidFill>
                  <a:srgbClr val="000000"/>
                </a:solidFill>
                <a:latin typeface="Arial"/>
                <a:ea typeface="MS PGothic"/>
                <a:cs typeface="Arial"/>
              </a:rPr>
              <a:t>Kroehl</a:t>
            </a:r>
            <a:r>
              <a:rPr lang="en-US" altLang="en-US" sz="1600" dirty="0">
                <a:solidFill>
                  <a:srgbClr val="000000"/>
                </a:solidFill>
                <a:latin typeface="Arial"/>
                <a:ea typeface="MS PGothic"/>
                <a:cs typeface="Arial"/>
              </a:rPr>
              <a:t> ME, Lin CT, Malone DC, Matlock DD. Integrating the Practical Robust Implementation and Sustainability Model with best practices in clinical decision support design: Implementation science approach. J Med Internet Res. 2020;22:e19676.</a:t>
            </a:r>
          </a:p>
        </p:txBody>
      </p:sp>
    </p:spTree>
  </p:cSld>
  <p:clrMapOvr>
    <a:masterClrMapping/>
  </p:clrMapOvr>
</p:sld>
</file>

<file path=ppt/theme/theme1.xml><?xml version="1.0" encoding="utf-8"?>
<a:theme xmlns:a="http://schemas.openxmlformats.org/drawingml/2006/main" name="Office Theme">
  <a:themeElements>
    <a:clrScheme name="Children's Hospital Colorado Colors">
      <a:dk1>
        <a:srgbClr val="0069AA"/>
      </a:dk1>
      <a:lt1>
        <a:srgbClr val="FFFFFF"/>
      </a:lt1>
      <a:dk2>
        <a:srgbClr val="0069AA"/>
      </a:dk2>
      <a:lt2>
        <a:srgbClr val="FFFFFF"/>
      </a:lt2>
      <a:accent1>
        <a:srgbClr val="E31536"/>
      </a:accent1>
      <a:accent2>
        <a:srgbClr val="F8981D"/>
      </a:accent2>
      <a:accent3>
        <a:srgbClr val="FFE04F"/>
      </a:accent3>
      <a:accent4>
        <a:srgbClr val="7AC142"/>
      </a:accent4>
      <a:accent5>
        <a:srgbClr val="00A4E3"/>
      </a:accent5>
      <a:accent6>
        <a:srgbClr val="7A68AE"/>
      </a:accent6>
      <a:hlink>
        <a:srgbClr val="FFFFFF"/>
      </a:hlink>
      <a:folHlink>
        <a:srgbClr val="D60C8C"/>
      </a:folHlink>
    </a:clrScheme>
    <a:fontScheme name="Arial Children's Br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DEDB4D5224B1458482A9A523C1767B" ma:contentTypeVersion="16" ma:contentTypeDescription="Create a new document." ma:contentTypeScope="" ma:versionID="66305a63ce5da0039dc140bb3d43f5b6">
  <xsd:schema xmlns:xsd="http://www.w3.org/2001/XMLSchema" xmlns:xs="http://www.w3.org/2001/XMLSchema" xmlns:p="http://schemas.microsoft.com/office/2006/metadata/properties" xmlns:ns2="0fc92875-7cbb-47c8-87a1-0e3ec74c2b79" xmlns:ns3="e32c205b-73ba-4578-b5a3-4b8fcf2be407" targetNamespace="http://schemas.microsoft.com/office/2006/metadata/properties" ma:root="true" ma:fieldsID="6970ed1e330982d037c00bc7d54da5cf" ns2:_="" ns3:_="">
    <xsd:import namespace="0fc92875-7cbb-47c8-87a1-0e3ec74c2b79"/>
    <xsd:import namespace="e32c205b-73ba-4578-b5a3-4b8fcf2be40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c92875-7cbb-47c8-87a1-0e3ec74c2b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7310ada-04f1-49d1-83c9-5a60708465d1"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32c205b-73ba-4578-b5a3-4b8fcf2be4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db4d3ce-e542-48f9-ad50-b69afa0370f7}" ma:internalName="TaxCatchAll" ma:showField="CatchAllData" ma:web="e32c205b-73ba-4578-b5a3-4b8fcf2be4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32c205b-73ba-4578-b5a3-4b8fcf2be407" xsi:nil="true"/>
    <lcf76f155ced4ddcb4097134ff3c332f xmlns="0fc92875-7cbb-47c8-87a1-0e3ec74c2b79">
      <Terms xmlns="http://schemas.microsoft.com/office/infopath/2007/PartnerControls"/>
    </lcf76f155ced4ddcb4097134ff3c332f>
    <SharedWithUsers xmlns="e32c205b-73ba-4578-b5a3-4b8fcf2be407">
      <UserInfo>
        <DisplayName>Tolle, Heather</DisplayName>
        <AccountId>9</AccountId>
        <AccountType/>
      </UserInfo>
      <UserInfo>
        <DisplayName>Hoppe, Jason</DisplayName>
        <AccountId>12</AccountId>
        <AccountType/>
      </UserInfo>
      <UserInfo>
        <DisplayName>Morse, Brad</DisplayName>
        <AccountId>23</AccountId>
        <AccountType/>
      </UserInfo>
      <UserInfo>
        <DisplayName>Trinkley, Katy</DisplayName>
        <AccountId>13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442EBA-E5D2-41F1-82D7-04B66ECBD639}">
  <ds:schemaRefs>
    <ds:schemaRef ds:uri="0fc92875-7cbb-47c8-87a1-0e3ec74c2b79"/>
    <ds:schemaRef ds:uri="e32c205b-73ba-4578-b5a3-4b8fcf2be40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0880DE1-D387-4BC2-9259-14D80EBFE16C}">
  <ds:schemaRefs>
    <ds:schemaRef ds:uri="http://www.w3.org/XML/1998/namespace"/>
    <ds:schemaRef ds:uri="0fc92875-7cbb-47c8-87a1-0e3ec74c2b79"/>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e32c205b-73ba-4578-b5a3-4b8fcf2be407"/>
    <ds:schemaRef ds:uri="http://purl.org/dc/dcmitype/"/>
    <ds:schemaRef ds:uri="http://purl.org/dc/terms/"/>
  </ds:schemaRefs>
</ds:datastoreItem>
</file>

<file path=customXml/itemProps3.xml><?xml version="1.0" encoding="utf-8"?>
<ds:datastoreItem xmlns:ds="http://schemas.openxmlformats.org/officeDocument/2006/customXml" ds:itemID="{0EF7EA5B-0333-4B22-A36B-B6933B7DF4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590</Words>
  <Application>Microsoft Macintosh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System Font Regular</vt:lpstr>
      <vt:lpstr>Office Theme</vt:lpstr>
      <vt:lpstr>PowerPoint Presentation</vt:lpstr>
    </vt:vector>
  </TitlesOfParts>
  <Manager/>
  <Company>The Children's Hospital</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us001432</dc:creator>
  <cp:keywords/>
  <dc:description/>
  <cp:lastModifiedBy>jason hoppe</cp:lastModifiedBy>
  <cp:revision>54</cp:revision>
  <dcterms:created xsi:type="dcterms:W3CDTF">2011-11-07T20:05:04Z</dcterms:created>
  <dcterms:modified xsi:type="dcterms:W3CDTF">2024-01-10T21:25:37Z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0x01010004DEDB4D5224B1458482A9A523C1767B</vt:lpwstr>
  </property>
  <property fmtid="{D5CDD505-2E9C-101B-9397-08002B2CF9AE}" pid="3" name="MediaServiceImageTags">
    <vt:lpwstr/>
  </property>
</Properties>
</file>